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0"/>
  </p:notesMasterIdLst>
  <p:sldIdLst>
    <p:sldId id="256" r:id="rId2"/>
    <p:sldId id="257" r:id="rId3"/>
    <p:sldId id="300" r:id="rId4"/>
    <p:sldId id="301" r:id="rId5"/>
    <p:sldId id="319" r:id="rId6"/>
    <p:sldId id="302" r:id="rId7"/>
    <p:sldId id="314" r:id="rId8"/>
    <p:sldId id="303" r:id="rId9"/>
    <p:sldId id="305" r:id="rId10"/>
    <p:sldId id="310" r:id="rId11"/>
    <p:sldId id="318" r:id="rId12"/>
    <p:sldId id="307" r:id="rId13"/>
    <p:sldId id="320" r:id="rId14"/>
    <p:sldId id="311" r:id="rId15"/>
    <p:sldId id="313" r:id="rId16"/>
    <p:sldId id="321" r:id="rId17"/>
    <p:sldId id="295" r:id="rId18"/>
    <p:sldId id="260" r:id="rId19"/>
  </p:sldIdLst>
  <p:sldSz cx="10312400" cy="7734300"/>
  <p:notesSz cx="6858000" cy="9144000"/>
  <p:defaultTextStyle>
    <a:lvl1pPr>
      <a:defRPr>
        <a:latin typeface="Calibri"/>
        <a:ea typeface="Calibri"/>
        <a:cs typeface="Calibri"/>
        <a:sym typeface="Calibri"/>
      </a:defRPr>
    </a:lvl1pPr>
    <a:lvl2pPr indent="457200">
      <a:defRPr>
        <a:latin typeface="Calibri"/>
        <a:ea typeface="Calibri"/>
        <a:cs typeface="Calibri"/>
        <a:sym typeface="Calibri"/>
      </a:defRPr>
    </a:lvl2pPr>
    <a:lvl3pPr indent="914400">
      <a:defRPr>
        <a:latin typeface="Calibri"/>
        <a:ea typeface="Calibri"/>
        <a:cs typeface="Calibri"/>
        <a:sym typeface="Calibri"/>
      </a:defRPr>
    </a:lvl3pPr>
    <a:lvl4pPr indent="1371600">
      <a:defRPr>
        <a:latin typeface="Calibri"/>
        <a:ea typeface="Calibri"/>
        <a:cs typeface="Calibri"/>
        <a:sym typeface="Calibri"/>
      </a:defRPr>
    </a:lvl4pPr>
    <a:lvl5pPr indent="1828800">
      <a:defRPr>
        <a:latin typeface="Calibri"/>
        <a:ea typeface="Calibri"/>
        <a:cs typeface="Calibri"/>
        <a:sym typeface="Calibri"/>
      </a:defRPr>
    </a:lvl5pPr>
    <a:lvl6pPr indent="2286000">
      <a:defRPr>
        <a:latin typeface="Calibri"/>
        <a:ea typeface="Calibri"/>
        <a:cs typeface="Calibri"/>
        <a:sym typeface="Calibri"/>
      </a:defRPr>
    </a:lvl6pPr>
    <a:lvl7pPr indent="2743200">
      <a:defRPr>
        <a:latin typeface="Calibri"/>
        <a:ea typeface="Calibri"/>
        <a:cs typeface="Calibri"/>
        <a:sym typeface="Calibri"/>
      </a:defRPr>
    </a:lvl7pPr>
    <a:lvl8pPr indent="3200400">
      <a:defRPr>
        <a:latin typeface="Calibri"/>
        <a:ea typeface="Calibri"/>
        <a:cs typeface="Calibri"/>
        <a:sym typeface="Calibri"/>
      </a:defRPr>
    </a:lvl8pPr>
    <a:lvl9pPr indent="3657600">
      <a:defRPr>
        <a:latin typeface="Calibri"/>
        <a:ea typeface="Calibri"/>
        <a:cs typeface="Calibri"/>
        <a:sym typeface="Calibri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FBCE1"/>
    <a:srgbClr val="7FAEE1"/>
    <a:srgbClr val="86C4EA"/>
    <a:srgbClr val="89C8E7"/>
    <a:srgbClr val="75AAE5"/>
    <a:srgbClr val="8AB6E6"/>
    <a:srgbClr val="85BAEB"/>
    <a:srgbClr val="7EBAE2"/>
    <a:srgbClr val="79A3E7"/>
    <a:srgbClr val="799E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0DEEF"/>
          </a:solidFill>
        </a:fill>
      </a:tcStyle>
    </a:wholeTbl>
    <a:band2H>
      <a:tcTxStyle/>
      <a:tcStyle>
        <a:tcBdr/>
        <a:fill>
          <a:solidFill>
            <a:srgbClr val="E9EFF7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5B9BD5"/>
          </a:solidFill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5B9BD5"/>
          </a:solidFill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5B9BD5"/>
          </a:solidFill>
        </a:fill>
      </a:tcStyle>
    </a:firstRow>
  </a:tblStyle>
  <a:tblStyle styleId="{C7B018BB-80A7-4F77-B60F-C8B233D01FF8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E0E0E0"/>
          </a:solidFill>
        </a:fill>
      </a:tcStyle>
    </a:wholeTbl>
    <a:band2H>
      <a:tcTxStyle/>
      <a:tcStyle>
        <a:tcBdr/>
        <a:fill>
          <a:solidFill>
            <a:srgbClr val="F0F0F0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A5A5A5"/>
          </a:solidFill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A5A5A5"/>
          </a:solidFill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A5A5A5"/>
          </a:solidFill>
        </a:fill>
      </a:tcStyle>
    </a:firstRow>
  </a:tblStyle>
  <a:tblStyle styleId="{EEE7283C-3CF3-47DC-8721-378D4A62B228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4E2CE"/>
          </a:solidFill>
        </a:fill>
      </a:tcStyle>
    </a:wholeTbl>
    <a:band2H>
      <a:tcTxStyle/>
      <a:tcStyle>
        <a:tcBdr/>
        <a:fill>
          <a:solidFill>
            <a:srgbClr val="EBF1E8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70AD47"/>
          </a:solidFill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70AD47"/>
          </a:solidFill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70AD47"/>
          </a:solidFill>
        </a:fill>
      </a:tcStyle>
    </a:firstRow>
  </a:tblStyle>
  <a:tblStyle styleId="{CF821DB8-F4EB-4A41-A1BA-3FCAFE7338EE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5B9BD5"/>
          </a:solidFill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5B9BD5"/>
          </a:solidFill>
        </a:fill>
      </a:tcStyle>
    </a:firstRow>
  </a:tblStyle>
  <a:tblStyle styleId="{33BA23B1-9221-436E-865A-0063620EA4FD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Row>
  </a:tblStyle>
  <a:tblStyle styleId="{2708684C-4D16-4618-839F-0558EEFCDFE6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830" autoAdjust="0"/>
    <p:restoredTop sz="94629" autoAdjust="0"/>
  </p:normalViewPr>
  <p:slideViewPr>
    <p:cSldViewPr snapToGrid="0">
      <p:cViewPr>
        <p:scale>
          <a:sx n="100" d="100"/>
          <a:sy n="100" d="100"/>
        </p:scale>
        <p:origin x="-1938" y="-186"/>
      </p:cViewPr>
      <p:guideLst>
        <p:guide orient="horz" pos="2436"/>
        <p:guide pos="324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Shape 175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176" name="Shape 176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2116072251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1pPr>
    <a:lvl2pPr indent="2286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2pPr>
    <a:lvl3pPr indent="4572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3pPr>
    <a:lvl4pPr indent="6858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4pPr>
    <a:lvl5pPr indent="9144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5pPr>
    <a:lvl6pPr indent="11430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6pPr>
    <a:lvl7pPr indent="13716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7pPr>
    <a:lvl8pPr indent="16002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8pPr>
    <a:lvl9pPr indent="18288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85429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 цв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>
            <a:spLocks noGrp="1"/>
          </p:cNvSpPr>
          <p:nvPr>
            <p:ph type="title"/>
          </p:nvPr>
        </p:nvSpPr>
        <p:spPr>
          <a:xfrm>
            <a:off x="774026" y="0"/>
            <a:ext cx="8772288" cy="1770610"/>
          </a:xfrm>
          <a:prstGeom prst="rect">
            <a:avLst/>
          </a:prstGeom>
        </p:spPr>
        <p:txBody>
          <a:bodyPr anchor="b"/>
          <a:lstStyle>
            <a:lvl1pPr>
              <a:defRPr sz="6700">
                <a:solidFill>
                  <a:srgbClr val="0072BC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6700">
                <a:solidFill>
                  <a:srgbClr val="0072BC"/>
                </a:solidFill>
              </a:rPr>
              <a:t>Образец заголовка</a:t>
            </a:r>
          </a:p>
        </p:txBody>
      </p:sp>
      <p:sp>
        <p:nvSpPr>
          <p:cNvPr id="7" name="Shape 7"/>
          <p:cNvSpPr>
            <a:spLocks noGrp="1"/>
          </p:cNvSpPr>
          <p:nvPr>
            <p:ph type="body" idx="1"/>
          </p:nvPr>
        </p:nvSpPr>
        <p:spPr>
          <a:xfrm>
            <a:off x="774026" y="1923806"/>
            <a:ext cx="7740255" cy="2514757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700"/>
            </a:lvl1pPr>
          </a:lstStyle>
          <a:p>
            <a:pPr lvl="0">
              <a:defRPr sz="1800"/>
            </a:pPr>
            <a:r>
              <a:rPr sz="2700"/>
              <a:t>Образец подзаголовка</a:t>
            </a:r>
          </a:p>
        </p:txBody>
      </p:sp>
      <p:sp>
        <p:nvSpPr>
          <p:cNvPr id="8" name="Shape 8"/>
          <p:cNvSpPr>
            <a:spLocks noGrp="1"/>
          </p:cNvSpPr>
          <p:nvPr>
            <p:ph type="sldNum" sz="quarter" idx="2"/>
          </p:nvPr>
        </p:nvSpPr>
        <p:spPr>
          <a:xfrm>
            <a:off x="7288738" y="7106518"/>
            <a:ext cx="2322077" cy="281941"/>
          </a:xfrm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rPr/>
              <a:pPr lvl="0"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>
            <a:spLocks noGrp="1"/>
          </p:cNvSpPr>
          <p:nvPr>
            <p:ph type="title"/>
          </p:nvPr>
        </p:nvSpPr>
        <p:spPr>
          <a:xfrm>
            <a:off x="710866" y="0"/>
            <a:ext cx="3328579" cy="2322195"/>
          </a:xfrm>
          <a:prstGeom prst="rect">
            <a:avLst/>
          </a:prstGeom>
        </p:spPr>
        <p:txBody>
          <a:bodyPr anchor="b"/>
          <a:lstStyle>
            <a:lvl1pPr>
              <a:defRPr sz="3600"/>
            </a:lvl1pPr>
          </a:lstStyle>
          <a:p>
            <a:pPr lvl="0">
              <a:defRPr sz="1800"/>
            </a:pPr>
            <a:r>
              <a:rPr sz="3600"/>
              <a:t>Образец заголовка</a:t>
            </a:r>
          </a:p>
        </p:txBody>
      </p:sp>
      <p:sp>
        <p:nvSpPr>
          <p:cNvPr id="42" name="Shape 42"/>
          <p:cNvSpPr>
            <a:spLocks noGrp="1"/>
          </p:cNvSpPr>
          <p:nvPr>
            <p:ph type="body" idx="1"/>
          </p:nvPr>
        </p:nvSpPr>
        <p:spPr>
          <a:xfrm>
            <a:off x="710866" y="2322195"/>
            <a:ext cx="3328579" cy="5412106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800"/>
            </a:lvl1pPr>
          </a:lstStyle>
          <a:p>
            <a:pPr lvl="0"/>
            <a:r>
              <a:t>Образец текста</a:t>
            </a:r>
          </a:p>
        </p:txBody>
      </p:sp>
      <p:sp>
        <p:nvSpPr>
          <p:cNvPr id="43" name="Shape 4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rPr/>
              <a:pPr lvl="0"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900"/>
              <a:t>Образец заголовка</a:t>
            </a:r>
          </a:p>
        </p:txBody>
      </p:sp>
      <p:sp>
        <p:nvSpPr>
          <p:cNvPr id="46" name="Shape 46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100"/>
              <a:t>Образец текста</a:t>
            </a:r>
          </a:p>
          <a:p>
            <a:pPr lvl="1">
              <a:defRPr sz="1800"/>
            </a:pPr>
            <a:r>
              <a:rPr sz="3100"/>
              <a:t>Второй уровень</a:t>
            </a:r>
          </a:p>
          <a:p>
            <a:pPr lvl="2">
              <a:defRPr sz="1800"/>
            </a:pPr>
            <a:r>
              <a:rPr sz="3100"/>
              <a:t>Третий уровень</a:t>
            </a:r>
          </a:p>
          <a:p>
            <a:pPr lvl="3">
              <a:defRPr sz="1800"/>
            </a:pPr>
            <a:r>
              <a:rPr sz="3100"/>
              <a:t>Четвертый уровень</a:t>
            </a:r>
          </a:p>
          <a:p>
            <a:pPr lvl="4">
              <a:defRPr sz="1800"/>
            </a:pPr>
            <a:r>
              <a:rPr sz="3100"/>
              <a:t>Пятый уровень</a:t>
            </a:r>
          </a:p>
        </p:txBody>
      </p:sp>
      <p:sp>
        <p:nvSpPr>
          <p:cNvPr id="47" name="Shape 47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rPr/>
              <a:pPr lvl="0"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>
            <a:spLocks noGrp="1"/>
          </p:cNvSpPr>
          <p:nvPr>
            <p:ph type="title"/>
          </p:nvPr>
        </p:nvSpPr>
        <p:spPr>
          <a:xfrm>
            <a:off x="7385491" y="0"/>
            <a:ext cx="2225324" cy="7384080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900"/>
              <a:t>Образец заголовка</a:t>
            </a:r>
          </a:p>
        </p:txBody>
      </p:sp>
      <p:sp>
        <p:nvSpPr>
          <p:cNvPr id="50" name="Shape 50"/>
          <p:cNvSpPr>
            <a:spLocks noGrp="1"/>
          </p:cNvSpPr>
          <p:nvPr>
            <p:ph type="body" idx="1"/>
          </p:nvPr>
        </p:nvSpPr>
        <p:spPr>
          <a:xfrm>
            <a:off x="709523" y="412118"/>
            <a:ext cx="6546965" cy="7322182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100"/>
              <a:t>Образец текста</a:t>
            </a:r>
          </a:p>
          <a:p>
            <a:pPr lvl="1">
              <a:defRPr sz="1800"/>
            </a:pPr>
            <a:r>
              <a:rPr sz="3100"/>
              <a:t>Второй уровень</a:t>
            </a:r>
          </a:p>
          <a:p>
            <a:pPr lvl="2">
              <a:defRPr sz="1800"/>
            </a:pPr>
            <a:r>
              <a:rPr sz="3100"/>
              <a:t>Третий уровень</a:t>
            </a:r>
          </a:p>
          <a:p>
            <a:pPr lvl="3">
              <a:defRPr sz="1800"/>
            </a:pPr>
            <a:r>
              <a:rPr sz="3100"/>
              <a:t>Четвертый уровень</a:t>
            </a:r>
          </a:p>
          <a:p>
            <a:pPr lvl="4">
              <a:defRPr sz="1800"/>
            </a:pPr>
            <a:r>
              <a:rPr sz="3100"/>
              <a:t>Пятый уровень</a:t>
            </a:r>
          </a:p>
        </p:txBody>
      </p:sp>
      <p:sp>
        <p:nvSpPr>
          <p:cNvPr id="51" name="Shape 5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rPr/>
              <a:pPr lvl="0"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>
            <a:spLocks noGrp="1"/>
          </p:cNvSpPr>
          <p:nvPr>
            <p:ph type="title"/>
          </p:nvPr>
        </p:nvSpPr>
        <p:spPr>
          <a:xfrm>
            <a:off x="709612" y="260350"/>
            <a:ext cx="8901113" cy="1800225"/>
          </a:xfrm>
          <a:prstGeom prst="rect">
            <a:avLst/>
          </a:prstGeom>
        </p:spPr>
        <p:txBody>
          <a:bodyPr/>
          <a:lstStyle>
            <a:lvl1pPr defTabSz="914400">
              <a:defRPr sz="4400"/>
            </a:lvl1pPr>
          </a:lstStyle>
          <a:p>
            <a:pPr lvl="0">
              <a:defRPr sz="1800"/>
            </a:pPr>
            <a:r>
              <a:rPr sz="4400"/>
              <a:t>Образец заголовка</a:t>
            </a:r>
          </a:p>
        </p:txBody>
      </p:sp>
      <p:sp>
        <p:nvSpPr>
          <p:cNvPr id="58" name="Shape 58"/>
          <p:cNvSpPr>
            <a:spLocks noGrp="1"/>
          </p:cNvSpPr>
          <p:nvPr>
            <p:ph type="body" idx="1"/>
          </p:nvPr>
        </p:nvSpPr>
        <p:spPr>
          <a:xfrm>
            <a:off x="709612" y="2060575"/>
            <a:ext cx="8901113" cy="5673725"/>
          </a:xfrm>
          <a:prstGeom prst="rect">
            <a:avLst/>
          </a:prstGeom>
        </p:spPr>
        <p:txBody>
          <a:bodyPr/>
          <a:lstStyle>
            <a:lvl1pPr marL="228600" indent="-228600" defTabSz="914400">
              <a:spcBef>
                <a:spcPts val="1000"/>
              </a:spcBef>
              <a:defRPr sz="2800"/>
            </a:lvl1pPr>
            <a:lvl2pPr marL="723900" indent="-266700" defTabSz="914400">
              <a:spcBef>
                <a:spcPts val="1000"/>
              </a:spcBef>
              <a:defRPr sz="2800"/>
            </a:lvl2pPr>
            <a:lvl3pPr marL="1234439" indent="-320039" defTabSz="914400">
              <a:spcBef>
                <a:spcPts val="1000"/>
              </a:spcBef>
              <a:defRPr sz="2800"/>
            </a:lvl3pPr>
            <a:lvl4pPr marL="1727200" indent="-355600" defTabSz="914400">
              <a:spcBef>
                <a:spcPts val="1000"/>
              </a:spcBef>
              <a:defRPr sz="2800"/>
            </a:lvl4pPr>
            <a:lvl5pPr marL="2184400" indent="-355600" defTabSz="914400">
              <a:spcBef>
                <a:spcPts val="1000"/>
              </a:spcBef>
              <a:defRPr sz="2800"/>
            </a:lvl5pPr>
          </a:lstStyle>
          <a:p>
            <a:pPr lvl="0">
              <a:defRPr sz="1800"/>
            </a:pPr>
            <a:r>
              <a:rPr sz="2800"/>
              <a:t>Образец текста</a:t>
            </a:r>
          </a:p>
          <a:p>
            <a:pPr lvl="1">
              <a:defRPr sz="1800"/>
            </a:pPr>
            <a:r>
              <a:rPr sz="2800"/>
              <a:t>Второй уровень</a:t>
            </a:r>
          </a:p>
          <a:p>
            <a:pPr lvl="2">
              <a:defRPr sz="1800"/>
            </a:pPr>
            <a:r>
              <a:rPr sz="2800"/>
              <a:t>Третий уровень</a:t>
            </a:r>
          </a:p>
          <a:p>
            <a:pPr lvl="3">
              <a:defRPr sz="1800"/>
            </a:pPr>
            <a:r>
              <a:rPr sz="2800"/>
              <a:t>Четвертый уровень</a:t>
            </a:r>
          </a:p>
          <a:p>
            <a:pPr lvl="4">
              <a:defRPr sz="1800"/>
            </a:pPr>
            <a:r>
              <a:rPr sz="2800"/>
              <a:t>Пятый уровень</a:t>
            </a:r>
          </a:p>
        </p:txBody>
      </p:sp>
      <p:sp>
        <p:nvSpPr>
          <p:cNvPr id="59" name="Shape 59"/>
          <p:cNvSpPr>
            <a:spLocks noGrp="1"/>
          </p:cNvSpPr>
          <p:nvPr>
            <p:ph type="sldNum" sz="quarter" idx="2"/>
          </p:nvPr>
        </p:nvSpPr>
        <p:spPr>
          <a:xfrm>
            <a:off x="7288213" y="7245668"/>
            <a:ext cx="2322513" cy="269241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pPr lvl="0"/>
            <a:fld id="{86CB4B4D-7CA3-9044-876B-883B54F8677D}" type="slidenum">
              <a:rPr/>
              <a:pPr lvl="0"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>
            <a:spLocks noGrp="1"/>
          </p:cNvSpPr>
          <p:nvPr>
            <p:ph type="title"/>
          </p:nvPr>
        </p:nvSpPr>
        <p:spPr>
          <a:xfrm>
            <a:off x="704850" y="0"/>
            <a:ext cx="8901114" cy="5149850"/>
          </a:xfrm>
          <a:prstGeom prst="rect">
            <a:avLst/>
          </a:prstGeom>
        </p:spPr>
        <p:txBody>
          <a:bodyPr anchor="b"/>
          <a:lstStyle>
            <a:lvl1pPr defTabSz="914400">
              <a:defRPr sz="6000"/>
            </a:lvl1pPr>
          </a:lstStyle>
          <a:p>
            <a:pPr lvl="0">
              <a:defRPr sz="1800"/>
            </a:pPr>
            <a:r>
              <a:rPr sz="6000"/>
              <a:t>Образец заголовка</a:t>
            </a:r>
          </a:p>
        </p:txBody>
      </p:sp>
      <p:sp>
        <p:nvSpPr>
          <p:cNvPr id="62" name="Shape 62"/>
          <p:cNvSpPr>
            <a:spLocks noGrp="1"/>
          </p:cNvSpPr>
          <p:nvPr>
            <p:ph type="body" idx="1"/>
          </p:nvPr>
        </p:nvSpPr>
        <p:spPr>
          <a:xfrm>
            <a:off x="704850" y="5180012"/>
            <a:ext cx="8901114" cy="2554288"/>
          </a:xfrm>
          <a:prstGeom prst="rect">
            <a:avLst/>
          </a:prstGeom>
        </p:spPr>
        <p:txBody>
          <a:bodyPr/>
          <a:lstStyle>
            <a:lvl1pPr marL="0" indent="0" defTabSz="914400">
              <a:spcBef>
                <a:spcPts val="1000"/>
              </a:spcBef>
              <a:buSzTx/>
              <a:buFontTx/>
              <a:buNone/>
              <a:defRPr sz="2400">
                <a:solidFill>
                  <a:srgbClr val="888888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888888"/>
                </a:solidFill>
              </a:rPr>
              <a:t>Образец текста</a:t>
            </a:r>
          </a:p>
        </p:txBody>
      </p:sp>
      <p:sp>
        <p:nvSpPr>
          <p:cNvPr id="63" name="Shape 63"/>
          <p:cNvSpPr>
            <a:spLocks noGrp="1"/>
          </p:cNvSpPr>
          <p:nvPr>
            <p:ph type="sldNum" sz="quarter" idx="2"/>
          </p:nvPr>
        </p:nvSpPr>
        <p:spPr>
          <a:xfrm>
            <a:off x="7288213" y="7245668"/>
            <a:ext cx="2322513" cy="269241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pPr lvl="0"/>
            <a:fld id="{86CB4B4D-7CA3-9044-876B-883B54F8677D}" type="slidenum">
              <a:rPr/>
              <a:pPr lvl="0"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>
            <a:spLocks noGrp="1"/>
          </p:cNvSpPr>
          <p:nvPr>
            <p:ph type="title"/>
          </p:nvPr>
        </p:nvSpPr>
        <p:spPr>
          <a:xfrm>
            <a:off x="709612" y="260350"/>
            <a:ext cx="8901113" cy="1800225"/>
          </a:xfrm>
          <a:prstGeom prst="rect">
            <a:avLst/>
          </a:prstGeom>
        </p:spPr>
        <p:txBody>
          <a:bodyPr/>
          <a:lstStyle>
            <a:lvl1pPr defTabSz="914400">
              <a:defRPr sz="4400"/>
            </a:lvl1pPr>
          </a:lstStyle>
          <a:p>
            <a:pPr lvl="0">
              <a:defRPr sz="1800"/>
            </a:pPr>
            <a:r>
              <a:rPr sz="4400"/>
              <a:t>Образец заголовка</a:t>
            </a:r>
          </a:p>
        </p:txBody>
      </p:sp>
      <p:sp>
        <p:nvSpPr>
          <p:cNvPr id="66" name="Shape 66"/>
          <p:cNvSpPr>
            <a:spLocks noGrp="1"/>
          </p:cNvSpPr>
          <p:nvPr>
            <p:ph type="body" idx="1"/>
          </p:nvPr>
        </p:nvSpPr>
        <p:spPr>
          <a:xfrm>
            <a:off x="709612" y="2060575"/>
            <a:ext cx="4373564" cy="5673725"/>
          </a:xfrm>
          <a:prstGeom prst="rect">
            <a:avLst/>
          </a:prstGeom>
        </p:spPr>
        <p:txBody>
          <a:bodyPr/>
          <a:lstStyle>
            <a:lvl1pPr marL="228600" indent="-228600" defTabSz="914400">
              <a:spcBef>
                <a:spcPts val="1000"/>
              </a:spcBef>
              <a:defRPr sz="2800"/>
            </a:lvl1pPr>
            <a:lvl2pPr marL="723900" indent="-266700" defTabSz="914400">
              <a:spcBef>
                <a:spcPts val="1000"/>
              </a:spcBef>
              <a:defRPr sz="2800"/>
            </a:lvl2pPr>
            <a:lvl3pPr marL="1234439" indent="-320039" defTabSz="914400">
              <a:spcBef>
                <a:spcPts val="1000"/>
              </a:spcBef>
              <a:defRPr sz="2800"/>
            </a:lvl3pPr>
            <a:lvl4pPr marL="1727200" indent="-355600" defTabSz="914400">
              <a:spcBef>
                <a:spcPts val="1000"/>
              </a:spcBef>
              <a:defRPr sz="2800"/>
            </a:lvl4pPr>
            <a:lvl5pPr marL="2184400" indent="-355600" defTabSz="914400">
              <a:spcBef>
                <a:spcPts val="1000"/>
              </a:spcBef>
              <a:defRPr sz="2800"/>
            </a:lvl5pPr>
          </a:lstStyle>
          <a:p>
            <a:pPr lvl="0">
              <a:defRPr sz="1800"/>
            </a:pPr>
            <a:r>
              <a:rPr sz="2800"/>
              <a:t>Образец текста</a:t>
            </a:r>
          </a:p>
          <a:p>
            <a:pPr lvl="1">
              <a:defRPr sz="1800"/>
            </a:pPr>
            <a:r>
              <a:rPr sz="2800"/>
              <a:t>Второй уровень</a:t>
            </a:r>
          </a:p>
          <a:p>
            <a:pPr lvl="2">
              <a:defRPr sz="1800"/>
            </a:pPr>
            <a:r>
              <a:rPr sz="2800"/>
              <a:t>Третий уровень</a:t>
            </a:r>
          </a:p>
          <a:p>
            <a:pPr lvl="3">
              <a:defRPr sz="1800"/>
            </a:pPr>
            <a:r>
              <a:rPr sz="2800"/>
              <a:t>Четвертый уровень</a:t>
            </a:r>
          </a:p>
          <a:p>
            <a:pPr lvl="4">
              <a:defRPr sz="1800"/>
            </a:pPr>
            <a:r>
              <a:rPr sz="2800"/>
              <a:t>Пятый уровень</a:t>
            </a:r>
          </a:p>
        </p:txBody>
      </p:sp>
      <p:sp>
        <p:nvSpPr>
          <p:cNvPr id="67" name="Shape 67"/>
          <p:cNvSpPr>
            <a:spLocks noGrp="1"/>
          </p:cNvSpPr>
          <p:nvPr>
            <p:ph type="sldNum" sz="quarter" idx="2"/>
          </p:nvPr>
        </p:nvSpPr>
        <p:spPr>
          <a:xfrm>
            <a:off x="7288213" y="7245668"/>
            <a:ext cx="2322513" cy="269241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pPr lvl="0"/>
            <a:fld id="{86CB4B4D-7CA3-9044-876B-883B54F8677D}" type="slidenum">
              <a:rPr/>
              <a:pPr lvl="0"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>
            <a:spLocks noGrp="1"/>
          </p:cNvSpPr>
          <p:nvPr>
            <p:ph type="title"/>
          </p:nvPr>
        </p:nvSpPr>
        <p:spPr>
          <a:xfrm>
            <a:off x="711200" y="412750"/>
            <a:ext cx="8901114" cy="1495425"/>
          </a:xfrm>
          <a:prstGeom prst="rect">
            <a:avLst/>
          </a:prstGeom>
        </p:spPr>
        <p:txBody>
          <a:bodyPr/>
          <a:lstStyle>
            <a:lvl1pPr defTabSz="914400">
              <a:defRPr sz="4400"/>
            </a:lvl1pPr>
          </a:lstStyle>
          <a:p>
            <a:pPr lvl="0">
              <a:defRPr sz="1800"/>
            </a:pPr>
            <a:r>
              <a:rPr sz="4400"/>
              <a:t>Образец заголовка</a:t>
            </a:r>
          </a:p>
        </p:txBody>
      </p:sp>
      <p:sp>
        <p:nvSpPr>
          <p:cNvPr id="70" name="Shape 70"/>
          <p:cNvSpPr>
            <a:spLocks noGrp="1"/>
          </p:cNvSpPr>
          <p:nvPr>
            <p:ph type="body" idx="1"/>
          </p:nvPr>
        </p:nvSpPr>
        <p:spPr>
          <a:xfrm>
            <a:off x="711200" y="1897063"/>
            <a:ext cx="4365625" cy="930276"/>
          </a:xfrm>
          <a:prstGeom prst="rect">
            <a:avLst/>
          </a:prstGeom>
        </p:spPr>
        <p:txBody>
          <a:bodyPr anchor="b"/>
          <a:lstStyle>
            <a:lvl1pPr marL="0" indent="0" defTabSz="914400">
              <a:spcBef>
                <a:spcPts val="1000"/>
              </a:spcBef>
              <a:buSzTx/>
              <a:buFontTx/>
              <a:buNone/>
              <a:defRPr sz="2400" b="1"/>
            </a:lvl1pPr>
          </a:lstStyle>
          <a:p>
            <a:pPr lvl="0">
              <a:defRPr sz="1800" b="0"/>
            </a:pPr>
            <a:r>
              <a:rPr sz="2400" b="1"/>
              <a:t>Образец текста</a:t>
            </a:r>
          </a:p>
        </p:txBody>
      </p:sp>
      <p:sp>
        <p:nvSpPr>
          <p:cNvPr id="71" name="Shape 71"/>
          <p:cNvSpPr>
            <a:spLocks noGrp="1"/>
          </p:cNvSpPr>
          <p:nvPr>
            <p:ph type="sldNum" sz="quarter" idx="2"/>
          </p:nvPr>
        </p:nvSpPr>
        <p:spPr>
          <a:xfrm>
            <a:off x="7288213" y="7245668"/>
            <a:ext cx="2322513" cy="269241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pPr lvl="0"/>
            <a:fld id="{86CB4B4D-7CA3-9044-876B-883B54F8677D}" type="slidenum">
              <a:rPr/>
              <a:pPr lvl="0"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>
            <a:spLocks noGrp="1"/>
          </p:cNvSpPr>
          <p:nvPr>
            <p:ph type="title"/>
          </p:nvPr>
        </p:nvSpPr>
        <p:spPr>
          <a:xfrm>
            <a:off x="709612" y="412750"/>
            <a:ext cx="8901113" cy="1495425"/>
          </a:xfrm>
          <a:prstGeom prst="rect">
            <a:avLst/>
          </a:prstGeom>
        </p:spPr>
        <p:txBody>
          <a:bodyPr/>
          <a:lstStyle>
            <a:lvl1pPr defTabSz="914400">
              <a:defRPr sz="4400"/>
            </a:lvl1pPr>
          </a:lstStyle>
          <a:p>
            <a:pPr lvl="0">
              <a:defRPr sz="1800"/>
            </a:pPr>
            <a:r>
              <a:rPr sz="4400"/>
              <a:t>Образец заголовка</a:t>
            </a:r>
          </a:p>
        </p:txBody>
      </p:sp>
      <p:sp>
        <p:nvSpPr>
          <p:cNvPr id="74" name="Shape 74"/>
          <p:cNvSpPr>
            <a:spLocks noGrp="1"/>
          </p:cNvSpPr>
          <p:nvPr>
            <p:ph type="sldNum" sz="quarter" idx="2"/>
          </p:nvPr>
        </p:nvSpPr>
        <p:spPr>
          <a:xfrm>
            <a:off x="7288213" y="7245668"/>
            <a:ext cx="2322513" cy="269241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pPr lvl="0"/>
            <a:fld id="{86CB4B4D-7CA3-9044-876B-883B54F8677D}" type="slidenum">
              <a:rPr/>
              <a:pPr lvl="0"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>
            <a:spLocks noGrp="1"/>
          </p:cNvSpPr>
          <p:nvPr>
            <p:ph type="sldNum" sz="quarter" idx="2"/>
          </p:nvPr>
        </p:nvSpPr>
        <p:spPr>
          <a:xfrm>
            <a:off x="7288213" y="7245668"/>
            <a:ext cx="2322513" cy="269241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pPr lvl="0"/>
            <a:fld id="{86CB4B4D-7CA3-9044-876B-883B54F8677D}" type="slidenum">
              <a:rPr/>
              <a:pPr lvl="0"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>
            <a:spLocks noGrp="1"/>
          </p:cNvSpPr>
          <p:nvPr>
            <p:ph type="title"/>
          </p:nvPr>
        </p:nvSpPr>
        <p:spPr>
          <a:xfrm>
            <a:off x="711200" y="0"/>
            <a:ext cx="3328988" cy="2322513"/>
          </a:xfrm>
          <a:prstGeom prst="rect">
            <a:avLst/>
          </a:prstGeom>
        </p:spPr>
        <p:txBody>
          <a:bodyPr anchor="b"/>
          <a:lstStyle>
            <a:lvl1pPr defTabSz="914400">
              <a:defRPr sz="3200"/>
            </a:lvl1pPr>
          </a:lstStyle>
          <a:p>
            <a:pPr lvl="0">
              <a:defRPr sz="1800"/>
            </a:pPr>
            <a:r>
              <a:rPr sz="3200"/>
              <a:t>Образец заголовка</a:t>
            </a:r>
          </a:p>
        </p:txBody>
      </p:sp>
      <p:sp>
        <p:nvSpPr>
          <p:cNvPr id="79" name="Shape 79"/>
          <p:cNvSpPr>
            <a:spLocks noGrp="1"/>
          </p:cNvSpPr>
          <p:nvPr>
            <p:ph type="body" idx="1"/>
          </p:nvPr>
        </p:nvSpPr>
        <p:spPr>
          <a:xfrm>
            <a:off x="4387850" y="1114425"/>
            <a:ext cx="5224463" cy="6619876"/>
          </a:xfrm>
          <a:prstGeom prst="rect">
            <a:avLst/>
          </a:prstGeom>
        </p:spPr>
        <p:txBody>
          <a:bodyPr/>
          <a:lstStyle>
            <a:lvl1pPr marL="228600" indent="-228600" defTabSz="914400">
              <a:spcBef>
                <a:spcPts val="1000"/>
              </a:spcBef>
              <a:defRPr sz="3200"/>
            </a:lvl1pPr>
            <a:lvl2pPr marL="718457" indent="-261257" defTabSz="914400">
              <a:spcBef>
                <a:spcPts val="1000"/>
              </a:spcBef>
              <a:defRPr sz="3200"/>
            </a:lvl2pPr>
            <a:lvl3pPr marL="1219200" indent="-304800" defTabSz="914400">
              <a:spcBef>
                <a:spcPts val="1000"/>
              </a:spcBef>
              <a:defRPr sz="3200"/>
            </a:lvl3pPr>
            <a:lvl4pPr marL="1737360" indent="-365760" defTabSz="914400">
              <a:spcBef>
                <a:spcPts val="1000"/>
              </a:spcBef>
              <a:defRPr sz="3200"/>
            </a:lvl4pPr>
            <a:lvl5pPr marL="2194560" indent="-365760" defTabSz="914400">
              <a:spcBef>
                <a:spcPts val="1000"/>
              </a:spcBef>
              <a:defRPr sz="3200"/>
            </a:lvl5pPr>
          </a:lstStyle>
          <a:p>
            <a:pPr lvl="0">
              <a:defRPr sz="1800"/>
            </a:pPr>
            <a:r>
              <a:rPr sz="3200"/>
              <a:t>Образец текста</a:t>
            </a:r>
          </a:p>
          <a:p>
            <a:pPr lvl="1">
              <a:defRPr sz="1800"/>
            </a:pPr>
            <a:r>
              <a:rPr sz="3200"/>
              <a:t>Второй уровень</a:t>
            </a:r>
          </a:p>
          <a:p>
            <a:pPr lvl="2">
              <a:defRPr sz="1800"/>
            </a:pPr>
            <a:r>
              <a:rPr sz="3200"/>
              <a:t>Третий уровень</a:t>
            </a:r>
          </a:p>
          <a:p>
            <a:pPr lvl="3">
              <a:defRPr sz="1800"/>
            </a:pPr>
            <a:r>
              <a:rPr sz="3200"/>
              <a:t>Четвертый уровень</a:t>
            </a:r>
          </a:p>
          <a:p>
            <a:pPr lvl="4">
              <a:defRPr sz="1800"/>
            </a:pPr>
            <a:r>
              <a:rPr sz="3200"/>
              <a:t>Пятый уровень</a:t>
            </a:r>
          </a:p>
        </p:txBody>
      </p:sp>
      <p:sp>
        <p:nvSpPr>
          <p:cNvPr id="80" name="Shape 80"/>
          <p:cNvSpPr>
            <a:spLocks noGrp="1"/>
          </p:cNvSpPr>
          <p:nvPr>
            <p:ph type="sldNum" sz="quarter" idx="2"/>
          </p:nvPr>
        </p:nvSpPr>
        <p:spPr>
          <a:xfrm>
            <a:off x="7288213" y="7245668"/>
            <a:ext cx="2322513" cy="269241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pPr lvl="0"/>
            <a:fld id="{86CB4B4D-7CA3-9044-876B-883B54F8677D}" type="slidenum">
              <a:rPr/>
              <a:pPr lvl="0"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Шаблон страниц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>
            <a:spLocks noGrp="1"/>
          </p:cNvSpPr>
          <p:nvPr>
            <p:ph type="title"/>
          </p:nvPr>
        </p:nvSpPr>
        <p:spPr>
          <a:xfrm>
            <a:off x="1082887" y="0"/>
            <a:ext cx="8772288" cy="1770610"/>
          </a:xfrm>
          <a:prstGeom prst="rect">
            <a:avLst/>
          </a:prstGeom>
        </p:spPr>
        <p:txBody>
          <a:bodyPr anchor="b"/>
          <a:lstStyle>
            <a:lvl1pPr>
              <a:defRPr sz="6700" b="1">
                <a:latin typeface="Calibri" panose="020F0502020204030204" pitchFamily="34" charset="0"/>
              </a:defRPr>
            </a:lvl1pPr>
          </a:lstStyle>
          <a:p>
            <a:pPr lvl="0">
              <a:defRPr sz="1800"/>
            </a:pPr>
            <a:r>
              <a:rPr sz="6700" dirty="0" err="1"/>
              <a:t>Образец</a:t>
            </a:r>
            <a:r>
              <a:rPr sz="6700" dirty="0"/>
              <a:t> </a:t>
            </a:r>
            <a:r>
              <a:rPr sz="6700" dirty="0" err="1"/>
              <a:t>заголовка</a:t>
            </a:r>
            <a:endParaRPr sz="6700" dirty="0"/>
          </a:p>
        </p:txBody>
      </p:sp>
      <p:sp>
        <p:nvSpPr>
          <p:cNvPr id="11" name="Shape 11"/>
          <p:cNvSpPr>
            <a:spLocks noGrp="1"/>
          </p:cNvSpPr>
          <p:nvPr>
            <p:ph type="body" idx="1"/>
          </p:nvPr>
        </p:nvSpPr>
        <p:spPr>
          <a:xfrm>
            <a:off x="1082887" y="1772267"/>
            <a:ext cx="7740255" cy="2514757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700">
                <a:solidFill>
                  <a:srgbClr val="535353"/>
                </a:solidFill>
                <a:latin typeface="Calibri" panose="020F0502020204030204" pitchFamily="34" charset="0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700" dirty="0" err="1">
                <a:solidFill>
                  <a:srgbClr val="535353"/>
                </a:solidFill>
              </a:rPr>
              <a:t>Образец</a:t>
            </a:r>
            <a:r>
              <a:rPr sz="2700" dirty="0">
                <a:solidFill>
                  <a:srgbClr val="535353"/>
                </a:solidFill>
              </a:rPr>
              <a:t> </a:t>
            </a:r>
            <a:r>
              <a:rPr sz="2700" dirty="0" err="1">
                <a:solidFill>
                  <a:srgbClr val="535353"/>
                </a:solidFill>
              </a:rPr>
              <a:t>подзаголовка</a:t>
            </a:r>
            <a:endParaRPr sz="2700" dirty="0">
              <a:solidFill>
                <a:srgbClr val="535353"/>
              </a:solidFill>
            </a:endParaRPr>
          </a:p>
        </p:txBody>
      </p:sp>
      <p:sp>
        <p:nvSpPr>
          <p:cNvPr id="12" name="Shape 12"/>
          <p:cNvSpPr>
            <a:spLocks noGrp="1"/>
          </p:cNvSpPr>
          <p:nvPr>
            <p:ph type="sldNum" sz="quarter" idx="2"/>
          </p:nvPr>
        </p:nvSpPr>
        <p:spPr>
          <a:xfrm>
            <a:off x="7491938" y="7018699"/>
            <a:ext cx="2322077" cy="281941"/>
          </a:xfrm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rPr/>
              <a:pPr lvl="0"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>
            <a:spLocks noGrp="1"/>
          </p:cNvSpPr>
          <p:nvPr>
            <p:ph type="title"/>
          </p:nvPr>
        </p:nvSpPr>
        <p:spPr>
          <a:xfrm>
            <a:off x="711200" y="0"/>
            <a:ext cx="3328988" cy="2322513"/>
          </a:xfrm>
          <a:prstGeom prst="rect">
            <a:avLst/>
          </a:prstGeom>
        </p:spPr>
        <p:txBody>
          <a:bodyPr anchor="b"/>
          <a:lstStyle>
            <a:lvl1pPr defTabSz="914400">
              <a:defRPr sz="3200"/>
            </a:lvl1pPr>
          </a:lstStyle>
          <a:p>
            <a:pPr lvl="0">
              <a:defRPr sz="1800"/>
            </a:pPr>
            <a:r>
              <a:rPr sz="3200"/>
              <a:t>Образец заголовка</a:t>
            </a:r>
          </a:p>
        </p:txBody>
      </p:sp>
      <p:sp>
        <p:nvSpPr>
          <p:cNvPr id="83" name="Shape 83"/>
          <p:cNvSpPr>
            <a:spLocks noGrp="1"/>
          </p:cNvSpPr>
          <p:nvPr>
            <p:ph type="body" idx="1"/>
          </p:nvPr>
        </p:nvSpPr>
        <p:spPr>
          <a:xfrm>
            <a:off x="711200" y="2322513"/>
            <a:ext cx="3328988" cy="5411787"/>
          </a:xfrm>
          <a:prstGeom prst="rect">
            <a:avLst/>
          </a:prstGeom>
        </p:spPr>
        <p:txBody>
          <a:bodyPr/>
          <a:lstStyle>
            <a:lvl1pPr marL="0" indent="0" defTabSz="914400">
              <a:spcBef>
                <a:spcPts val="1000"/>
              </a:spcBef>
              <a:buSzTx/>
              <a:buFontTx/>
              <a:buNone/>
              <a:defRPr sz="1600"/>
            </a:lvl1pPr>
          </a:lstStyle>
          <a:p>
            <a:pPr lvl="0">
              <a:defRPr sz="1800"/>
            </a:pPr>
            <a:r>
              <a:rPr sz="1600"/>
              <a:t>Образец текста</a:t>
            </a:r>
          </a:p>
        </p:txBody>
      </p:sp>
      <p:sp>
        <p:nvSpPr>
          <p:cNvPr id="84" name="Shape 84"/>
          <p:cNvSpPr>
            <a:spLocks noGrp="1"/>
          </p:cNvSpPr>
          <p:nvPr>
            <p:ph type="sldNum" sz="quarter" idx="2"/>
          </p:nvPr>
        </p:nvSpPr>
        <p:spPr>
          <a:xfrm>
            <a:off x="7288213" y="7245668"/>
            <a:ext cx="2322513" cy="269241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pPr lvl="0"/>
            <a:fld id="{86CB4B4D-7CA3-9044-876B-883B54F8677D}" type="slidenum">
              <a:rPr/>
              <a:pPr lvl="0"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>
            <a:spLocks noGrp="1"/>
          </p:cNvSpPr>
          <p:nvPr>
            <p:ph type="title"/>
          </p:nvPr>
        </p:nvSpPr>
        <p:spPr>
          <a:xfrm>
            <a:off x="709612" y="260350"/>
            <a:ext cx="8901113" cy="1800225"/>
          </a:xfrm>
          <a:prstGeom prst="rect">
            <a:avLst/>
          </a:prstGeom>
        </p:spPr>
        <p:txBody>
          <a:bodyPr/>
          <a:lstStyle>
            <a:lvl1pPr defTabSz="914400">
              <a:defRPr sz="4400"/>
            </a:lvl1pPr>
          </a:lstStyle>
          <a:p>
            <a:pPr lvl="0">
              <a:defRPr sz="1800"/>
            </a:pPr>
            <a:r>
              <a:rPr sz="4400"/>
              <a:t>Образец заголовка</a:t>
            </a:r>
          </a:p>
        </p:txBody>
      </p:sp>
      <p:sp>
        <p:nvSpPr>
          <p:cNvPr id="87" name="Shape 87"/>
          <p:cNvSpPr>
            <a:spLocks noGrp="1"/>
          </p:cNvSpPr>
          <p:nvPr>
            <p:ph type="body" idx="1"/>
          </p:nvPr>
        </p:nvSpPr>
        <p:spPr>
          <a:xfrm>
            <a:off x="709612" y="2060575"/>
            <a:ext cx="8901113" cy="5673725"/>
          </a:xfrm>
          <a:prstGeom prst="rect">
            <a:avLst/>
          </a:prstGeom>
        </p:spPr>
        <p:txBody>
          <a:bodyPr/>
          <a:lstStyle>
            <a:lvl1pPr marL="228600" indent="-228600" defTabSz="914400">
              <a:spcBef>
                <a:spcPts val="1000"/>
              </a:spcBef>
              <a:defRPr sz="2800"/>
            </a:lvl1pPr>
            <a:lvl2pPr marL="723900" indent="-266700" defTabSz="914400">
              <a:spcBef>
                <a:spcPts val="1000"/>
              </a:spcBef>
              <a:defRPr sz="2800"/>
            </a:lvl2pPr>
            <a:lvl3pPr marL="1234439" indent="-320039" defTabSz="914400">
              <a:spcBef>
                <a:spcPts val="1000"/>
              </a:spcBef>
              <a:defRPr sz="2800"/>
            </a:lvl3pPr>
            <a:lvl4pPr marL="1727200" indent="-355600" defTabSz="914400">
              <a:spcBef>
                <a:spcPts val="1000"/>
              </a:spcBef>
              <a:defRPr sz="2800"/>
            </a:lvl4pPr>
            <a:lvl5pPr marL="2184400" indent="-355600" defTabSz="914400">
              <a:spcBef>
                <a:spcPts val="1000"/>
              </a:spcBef>
              <a:defRPr sz="2800"/>
            </a:lvl5pPr>
          </a:lstStyle>
          <a:p>
            <a:pPr lvl="0">
              <a:defRPr sz="1800"/>
            </a:pPr>
            <a:r>
              <a:rPr sz="2800"/>
              <a:t>Образец текста</a:t>
            </a:r>
          </a:p>
          <a:p>
            <a:pPr lvl="1">
              <a:defRPr sz="1800"/>
            </a:pPr>
            <a:r>
              <a:rPr sz="2800"/>
              <a:t>Второй уровень</a:t>
            </a:r>
          </a:p>
          <a:p>
            <a:pPr lvl="2">
              <a:defRPr sz="1800"/>
            </a:pPr>
            <a:r>
              <a:rPr sz="2800"/>
              <a:t>Третий уровень</a:t>
            </a:r>
          </a:p>
          <a:p>
            <a:pPr lvl="3">
              <a:defRPr sz="1800"/>
            </a:pPr>
            <a:r>
              <a:rPr sz="2800"/>
              <a:t>Четвертый уровень</a:t>
            </a:r>
          </a:p>
          <a:p>
            <a:pPr lvl="4">
              <a:defRPr sz="1800"/>
            </a:pPr>
            <a:r>
              <a:rPr sz="2800"/>
              <a:t>Пятый уровень</a:t>
            </a:r>
          </a:p>
        </p:txBody>
      </p:sp>
      <p:sp>
        <p:nvSpPr>
          <p:cNvPr id="88" name="Shape 88"/>
          <p:cNvSpPr>
            <a:spLocks noGrp="1"/>
          </p:cNvSpPr>
          <p:nvPr>
            <p:ph type="sldNum" sz="quarter" idx="2"/>
          </p:nvPr>
        </p:nvSpPr>
        <p:spPr>
          <a:xfrm>
            <a:off x="7288213" y="7245668"/>
            <a:ext cx="2322513" cy="269241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pPr lvl="0"/>
            <a:fld id="{86CB4B4D-7CA3-9044-876B-883B54F8677D}" type="slidenum">
              <a:rPr/>
              <a:pPr lvl="0"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>
            <a:spLocks noGrp="1"/>
          </p:cNvSpPr>
          <p:nvPr>
            <p:ph type="title"/>
          </p:nvPr>
        </p:nvSpPr>
        <p:spPr>
          <a:xfrm>
            <a:off x="7386638" y="0"/>
            <a:ext cx="2224088" cy="7385050"/>
          </a:xfrm>
          <a:prstGeom prst="rect">
            <a:avLst/>
          </a:prstGeom>
        </p:spPr>
        <p:txBody>
          <a:bodyPr/>
          <a:lstStyle>
            <a:lvl1pPr defTabSz="914400">
              <a:defRPr sz="4400"/>
            </a:lvl1pPr>
          </a:lstStyle>
          <a:p>
            <a:pPr lvl="0">
              <a:defRPr sz="1800"/>
            </a:pPr>
            <a:r>
              <a:rPr sz="4400"/>
              <a:t>Образец заголовка</a:t>
            </a:r>
          </a:p>
        </p:txBody>
      </p:sp>
      <p:sp>
        <p:nvSpPr>
          <p:cNvPr id="91" name="Shape 91"/>
          <p:cNvSpPr>
            <a:spLocks noGrp="1"/>
          </p:cNvSpPr>
          <p:nvPr>
            <p:ph type="body" idx="1"/>
          </p:nvPr>
        </p:nvSpPr>
        <p:spPr>
          <a:xfrm>
            <a:off x="709612" y="412750"/>
            <a:ext cx="6524626" cy="7321550"/>
          </a:xfrm>
          <a:prstGeom prst="rect">
            <a:avLst/>
          </a:prstGeom>
        </p:spPr>
        <p:txBody>
          <a:bodyPr/>
          <a:lstStyle>
            <a:lvl1pPr marL="228600" indent="-228600" defTabSz="914400">
              <a:spcBef>
                <a:spcPts val="1000"/>
              </a:spcBef>
              <a:defRPr sz="2800"/>
            </a:lvl1pPr>
            <a:lvl2pPr marL="723900" indent="-266700" defTabSz="914400">
              <a:spcBef>
                <a:spcPts val="1000"/>
              </a:spcBef>
              <a:defRPr sz="2800"/>
            </a:lvl2pPr>
            <a:lvl3pPr marL="1234439" indent="-320039" defTabSz="914400">
              <a:spcBef>
                <a:spcPts val="1000"/>
              </a:spcBef>
              <a:defRPr sz="2800"/>
            </a:lvl3pPr>
            <a:lvl4pPr marL="1727200" indent="-355600" defTabSz="914400">
              <a:spcBef>
                <a:spcPts val="1000"/>
              </a:spcBef>
              <a:defRPr sz="2800"/>
            </a:lvl4pPr>
            <a:lvl5pPr marL="2184400" indent="-355600" defTabSz="914400">
              <a:spcBef>
                <a:spcPts val="1000"/>
              </a:spcBef>
              <a:defRPr sz="2800"/>
            </a:lvl5pPr>
          </a:lstStyle>
          <a:p>
            <a:pPr lvl="0">
              <a:defRPr sz="1800"/>
            </a:pPr>
            <a:r>
              <a:rPr sz="2800"/>
              <a:t>Образец текста</a:t>
            </a:r>
          </a:p>
          <a:p>
            <a:pPr lvl="1">
              <a:defRPr sz="1800"/>
            </a:pPr>
            <a:r>
              <a:rPr sz="2800"/>
              <a:t>Второй уровень</a:t>
            </a:r>
          </a:p>
          <a:p>
            <a:pPr lvl="2">
              <a:defRPr sz="1800"/>
            </a:pPr>
            <a:r>
              <a:rPr sz="2800"/>
              <a:t>Третий уровень</a:t>
            </a:r>
          </a:p>
          <a:p>
            <a:pPr lvl="3">
              <a:defRPr sz="1800"/>
            </a:pPr>
            <a:r>
              <a:rPr sz="2800"/>
              <a:t>Четвертый уровень</a:t>
            </a:r>
          </a:p>
          <a:p>
            <a:pPr lvl="4">
              <a:defRPr sz="1800"/>
            </a:pPr>
            <a:r>
              <a:rPr sz="2800"/>
              <a:t>Пятый уровень</a:t>
            </a:r>
          </a:p>
        </p:txBody>
      </p:sp>
      <p:sp>
        <p:nvSpPr>
          <p:cNvPr id="92" name="Shape 92"/>
          <p:cNvSpPr>
            <a:spLocks noGrp="1"/>
          </p:cNvSpPr>
          <p:nvPr>
            <p:ph type="sldNum" sz="quarter" idx="2"/>
          </p:nvPr>
        </p:nvSpPr>
        <p:spPr>
          <a:xfrm>
            <a:off x="7288213" y="7245668"/>
            <a:ext cx="2322513" cy="269241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pPr lvl="0"/>
            <a:fld id="{86CB4B4D-7CA3-9044-876B-883B54F8677D}" type="slidenum">
              <a:rPr/>
              <a:pPr lvl="0"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>
            <a:spLocks noGrp="1"/>
          </p:cNvSpPr>
          <p:nvPr>
            <p:ph type="title"/>
          </p:nvPr>
        </p:nvSpPr>
        <p:spPr>
          <a:xfrm>
            <a:off x="1290637" y="0"/>
            <a:ext cx="7739063" cy="3962400"/>
          </a:xfrm>
          <a:prstGeom prst="rect">
            <a:avLst/>
          </a:prstGeom>
        </p:spPr>
        <p:txBody>
          <a:bodyPr anchor="b"/>
          <a:lstStyle>
            <a:lvl1pPr algn="ctr" defTabSz="914400">
              <a:defRPr sz="6000"/>
            </a:lvl1pPr>
          </a:lstStyle>
          <a:p>
            <a:pPr lvl="0">
              <a:defRPr sz="1800"/>
            </a:pPr>
            <a:r>
              <a:rPr sz="6000"/>
              <a:t>Образец заголовка</a:t>
            </a:r>
          </a:p>
        </p:txBody>
      </p:sp>
      <p:sp>
        <p:nvSpPr>
          <p:cNvPr id="95" name="Shape 95"/>
          <p:cNvSpPr>
            <a:spLocks noGrp="1"/>
          </p:cNvSpPr>
          <p:nvPr>
            <p:ph type="body" idx="1"/>
          </p:nvPr>
        </p:nvSpPr>
        <p:spPr>
          <a:xfrm>
            <a:off x="1290637" y="4065587"/>
            <a:ext cx="7739063" cy="3668713"/>
          </a:xfrm>
          <a:prstGeom prst="rect">
            <a:avLst/>
          </a:prstGeom>
        </p:spPr>
        <p:txBody>
          <a:bodyPr/>
          <a:lstStyle>
            <a:lvl1pPr marL="0" indent="0" algn="ctr" defTabSz="914400">
              <a:spcBef>
                <a:spcPts val="1000"/>
              </a:spcBef>
              <a:buSzTx/>
              <a:buFontTx/>
              <a:buNone/>
              <a:defRPr sz="2400"/>
            </a:lvl1pPr>
          </a:lstStyle>
          <a:p>
            <a:pPr lvl="0">
              <a:defRPr sz="1800"/>
            </a:pPr>
            <a:r>
              <a:rPr sz="2400"/>
              <a:t>Образец подзаголовка</a:t>
            </a:r>
          </a:p>
        </p:txBody>
      </p:sp>
      <p:sp>
        <p:nvSpPr>
          <p:cNvPr id="96" name="Shape 96"/>
          <p:cNvSpPr>
            <a:spLocks noGrp="1"/>
          </p:cNvSpPr>
          <p:nvPr>
            <p:ph type="sldNum" sz="quarter" idx="2"/>
          </p:nvPr>
        </p:nvSpPr>
        <p:spPr>
          <a:xfrm>
            <a:off x="7288213" y="7245668"/>
            <a:ext cx="2322513" cy="269241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pPr lvl="0"/>
            <a:fld id="{86CB4B4D-7CA3-9044-876B-883B54F8677D}" type="slidenum">
              <a:rPr/>
              <a:pPr lvl="0"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>
            <a:spLocks noGrp="1"/>
          </p:cNvSpPr>
          <p:nvPr>
            <p:ph type="title"/>
          </p:nvPr>
        </p:nvSpPr>
        <p:spPr>
          <a:xfrm>
            <a:off x="709612" y="260350"/>
            <a:ext cx="8901113" cy="1800225"/>
          </a:xfrm>
          <a:prstGeom prst="rect">
            <a:avLst/>
          </a:prstGeom>
        </p:spPr>
        <p:txBody>
          <a:bodyPr/>
          <a:lstStyle>
            <a:lvl1pPr defTabSz="914400">
              <a:defRPr sz="4400"/>
            </a:lvl1pPr>
          </a:lstStyle>
          <a:p>
            <a:pPr lvl="0">
              <a:defRPr sz="1800"/>
            </a:pPr>
            <a:r>
              <a:rPr sz="4400"/>
              <a:t>Образец заголовка</a:t>
            </a:r>
          </a:p>
        </p:txBody>
      </p:sp>
      <p:sp>
        <p:nvSpPr>
          <p:cNvPr id="99" name="Shape 99"/>
          <p:cNvSpPr>
            <a:spLocks noGrp="1"/>
          </p:cNvSpPr>
          <p:nvPr>
            <p:ph type="body" idx="1"/>
          </p:nvPr>
        </p:nvSpPr>
        <p:spPr>
          <a:xfrm>
            <a:off x="709612" y="2060575"/>
            <a:ext cx="8901113" cy="5673725"/>
          </a:xfrm>
          <a:prstGeom prst="rect">
            <a:avLst/>
          </a:prstGeom>
        </p:spPr>
        <p:txBody>
          <a:bodyPr/>
          <a:lstStyle>
            <a:lvl1pPr marL="228600" indent="-228600" defTabSz="914400">
              <a:spcBef>
                <a:spcPts val="1000"/>
              </a:spcBef>
              <a:defRPr sz="2800"/>
            </a:lvl1pPr>
            <a:lvl2pPr marL="723900" indent="-266700" defTabSz="914400">
              <a:spcBef>
                <a:spcPts val="1000"/>
              </a:spcBef>
              <a:defRPr sz="2800"/>
            </a:lvl2pPr>
            <a:lvl3pPr marL="1234439" indent="-320039" defTabSz="914400">
              <a:spcBef>
                <a:spcPts val="1000"/>
              </a:spcBef>
              <a:defRPr sz="2800"/>
            </a:lvl3pPr>
            <a:lvl4pPr marL="1727200" indent="-355600" defTabSz="914400">
              <a:spcBef>
                <a:spcPts val="1000"/>
              </a:spcBef>
              <a:defRPr sz="2800"/>
            </a:lvl4pPr>
            <a:lvl5pPr marL="2184400" indent="-355600" defTabSz="914400">
              <a:spcBef>
                <a:spcPts val="1000"/>
              </a:spcBef>
              <a:defRPr sz="2800"/>
            </a:lvl5pPr>
          </a:lstStyle>
          <a:p>
            <a:pPr lvl="0">
              <a:defRPr sz="1800"/>
            </a:pPr>
            <a:r>
              <a:rPr sz="2800"/>
              <a:t>Образец текста</a:t>
            </a:r>
          </a:p>
          <a:p>
            <a:pPr lvl="1">
              <a:defRPr sz="1800"/>
            </a:pPr>
            <a:r>
              <a:rPr sz="2800"/>
              <a:t>Второй уровень</a:t>
            </a:r>
          </a:p>
          <a:p>
            <a:pPr lvl="2">
              <a:defRPr sz="1800"/>
            </a:pPr>
            <a:r>
              <a:rPr sz="2800"/>
              <a:t>Третий уровень</a:t>
            </a:r>
          </a:p>
          <a:p>
            <a:pPr lvl="3">
              <a:defRPr sz="1800"/>
            </a:pPr>
            <a:r>
              <a:rPr sz="2800"/>
              <a:t>Четвертый уровень</a:t>
            </a:r>
          </a:p>
          <a:p>
            <a:pPr lvl="4">
              <a:defRPr sz="1800"/>
            </a:pPr>
            <a:r>
              <a:rPr sz="2800"/>
              <a:t>Пятый уровень</a:t>
            </a:r>
          </a:p>
        </p:txBody>
      </p:sp>
      <p:sp>
        <p:nvSpPr>
          <p:cNvPr id="100" name="Shape 100"/>
          <p:cNvSpPr>
            <a:spLocks noGrp="1"/>
          </p:cNvSpPr>
          <p:nvPr>
            <p:ph type="sldNum" sz="quarter" idx="2"/>
          </p:nvPr>
        </p:nvSpPr>
        <p:spPr>
          <a:xfrm>
            <a:off x="7288213" y="7245668"/>
            <a:ext cx="2322513" cy="269241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pPr lvl="0"/>
            <a:fld id="{86CB4B4D-7CA3-9044-876B-883B54F8677D}" type="slidenum">
              <a:rPr/>
              <a:pPr lvl="0"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>
            <a:spLocks noGrp="1"/>
          </p:cNvSpPr>
          <p:nvPr>
            <p:ph type="title"/>
          </p:nvPr>
        </p:nvSpPr>
        <p:spPr>
          <a:xfrm>
            <a:off x="704850" y="0"/>
            <a:ext cx="8901114" cy="5149850"/>
          </a:xfrm>
          <a:prstGeom prst="rect">
            <a:avLst/>
          </a:prstGeom>
        </p:spPr>
        <p:txBody>
          <a:bodyPr anchor="b"/>
          <a:lstStyle>
            <a:lvl1pPr defTabSz="914400">
              <a:defRPr sz="6000"/>
            </a:lvl1pPr>
          </a:lstStyle>
          <a:p>
            <a:pPr lvl="0">
              <a:defRPr sz="1800"/>
            </a:pPr>
            <a:r>
              <a:rPr sz="6000"/>
              <a:t>Образец заголовка</a:t>
            </a:r>
          </a:p>
        </p:txBody>
      </p:sp>
      <p:sp>
        <p:nvSpPr>
          <p:cNvPr id="103" name="Shape 103"/>
          <p:cNvSpPr>
            <a:spLocks noGrp="1"/>
          </p:cNvSpPr>
          <p:nvPr>
            <p:ph type="body" idx="1"/>
          </p:nvPr>
        </p:nvSpPr>
        <p:spPr>
          <a:xfrm>
            <a:off x="704850" y="5180012"/>
            <a:ext cx="8901114" cy="2554288"/>
          </a:xfrm>
          <a:prstGeom prst="rect">
            <a:avLst/>
          </a:prstGeom>
        </p:spPr>
        <p:txBody>
          <a:bodyPr/>
          <a:lstStyle>
            <a:lvl1pPr marL="0" indent="0" defTabSz="914400">
              <a:spcBef>
                <a:spcPts val="1000"/>
              </a:spcBef>
              <a:buSzTx/>
              <a:buFontTx/>
              <a:buNone/>
              <a:defRPr sz="2400">
                <a:solidFill>
                  <a:srgbClr val="888888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888888"/>
                </a:solidFill>
              </a:rPr>
              <a:t>Образец текста</a:t>
            </a:r>
          </a:p>
        </p:txBody>
      </p:sp>
      <p:sp>
        <p:nvSpPr>
          <p:cNvPr id="104" name="Shape 104"/>
          <p:cNvSpPr>
            <a:spLocks noGrp="1"/>
          </p:cNvSpPr>
          <p:nvPr>
            <p:ph type="sldNum" sz="quarter" idx="2"/>
          </p:nvPr>
        </p:nvSpPr>
        <p:spPr>
          <a:xfrm>
            <a:off x="7288213" y="7245668"/>
            <a:ext cx="2322513" cy="269241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pPr lvl="0"/>
            <a:fld id="{86CB4B4D-7CA3-9044-876B-883B54F8677D}" type="slidenum">
              <a:rPr/>
              <a:pPr lvl="0"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>
            <a:spLocks noGrp="1"/>
          </p:cNvSpPr>
          <p:nvPr>
            <p:ph type="title"/>
          </p:nvPr>
        </p:nvSpPr>
        <p:spPr>
          <a:xfrm>
            <a:off x="709612" y="260350"/>
            <a:ext cx="8901113" cy="1800225"/>
          </a:xfrm>
          <a:prstGeom prst="rect">
            <a:avLst/>
          </a:prstGeom>
        </p:spPr>
        <p:txBody>
          <a:bodyPr/>
          <a:lstStyle>
            <a:lvl1pPr defTabSz="914400">
              <a:defRPr sz="4400"/>
            </a:lvl1pPr>
          </a:lstStyle>
          <a:p>
            <a:pPr lvl="0">
              <a:defRPr sz="1800"/>
            </a:pPr>
            <a:r>
              <a:rPr sz="4400"/>
              <a:t>Образец заголовка</a:t>
            </a:r>
          </a:p>
        </p:txBody>
      </p:sp>
      <p:sp>
        <p:nvSpPr>
          <p:cNvPr id="107" name="Shape 107"/>
          <p:cNvSpPr>
            <a:spLocks noGrp="1"/>
          </p:cNvSpPr>
          <p:nvPr>
            <p:ph type="body" idx="1"/>
          </p:nvPr>
        </p:nvSpPr>
        <p:spPr>
          <a:xfrm>
            <a:off x="709612" y="2060575"/>
            <a:ext cx="4373564" cy="5673725"/>
          </a:xfrm>
          <a:prstGeom prst="rect">
            <a:avLst/>
          </a:prstGeom>
        </p:spPr>
        <p:txBody>
          <a:bodyPr/>
          <a:lstStyle>
            <a:lvl1pPr marL="228600" indent="-228600" defTabSz="914400">
              <a:spcBef>
                <a:spcPts val="1000"/>
              </a:spcBef>
              <a:defRPr sz="2800"/>
            </a:lvl1pPr>
            <a:lvl2pPr marL="723900" indent="-266700" defTabSz="914400">
              <a:spcBef>
                <a:spcPts val="1000"/>
              </a:spcBef>
              <a:defRPr sz="2800"/>
            </a:lvl2pPr>
            <a:lvl3pPr marL="1234439" indent="-320039" defTabSz="914400">
              <a:spcBef>
                <a:spcPts val="1000"/>
              </a:spcBef>
              <a:defRPr sz="2800"/>
            </a:lvl3pPr>
            <a:lvl4pPr marL="1727200" indent="-355600" defTabSz="914400">
              <a:spcBef>
                <a:spcPts val="1000"/>
              </a:spcBef>
              <a:defRPr sz="2800"/>
            </a:lvl4pPr>
            <a:lvl5pPr marL="2184400" indent="-355600" defTabSz="914400">
              <a:spcBef>
                <a:spcPts val="1000"/>
              </a:spcBef>
              <a:defRPr sz="2800"/>
            </a:lvl5pPr>
          </a:lstStyle>
          <a:p>
            <a:pPr lvl="0">
              <a:defRPr sz="1800"/>
            </a:pPr>
            <a:r>
              <a:rPr sz="2800"/>
              <a:t>Образец текста</a:t>
            </a:r>
          </a:p>
          <a:p>
            <a:pPr lvl="1">
              <a:defRPr sz="1800"/>
            </a:pPr>
            <a:r>
              <a:rPr sz="2800"/>
              <a:t>Второй уровень</a:t>
            </a:r>
          </a:p>
          <a:p>
            <a:pPr lvl="2">
              <a:defRPr sz="1800"/>
            </a:pPr>
            <a:r>
              <a:rPr sz="2800"/>
              <a:t>Третий уровень</a:t>
            </a:r>
          </a:p>
          <a:p>
            <a:pPr lvl="3">
              <a:defRPr sz="1800"/>
            </a:pPr>
            <a:r>
              <a:rPr sz="2800"/>
              <a:t>Четвертый уровень</a:t>
            </a:r>
          </a:p>
          <a:p>
            <a:pPr lvl="4">
              <a:defRPr sz="1800"/>
            </a:pPr>
            <a:r>
              <a:rPr sz="2800"/>
              <a:t>Пятый уровень</a:t>
            </a:r>
          </a:p>
        </p:txBody>
      </p:sp>
      <p:sp>
        <p:nvSpPr>
          <p:cNvPr id="108" name="Shape 108"/>
          <p:cNvSpPr>
            <a:spLocks noGrp="1"/>
          </p:cNvSpPr>
          <p:nvPr>
            <p:ph type="sldNum" sz="quarter" idx="2"/>
          </p:nvPr>
        </p:nvSpPr>
        <p:spPr>
          <a:xfrm>
            <a:off x="7288213" y="7245668"/>
            <a:ext cx="2322513" cy="269241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pPr lvl="0"/>
            <a:fld id="{86CB4B4D-7CA3-9044-876B-883B54F8677D}" type="slidenum">
              <a:rPr/>
              <a:pPr lvl="0"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>
            <a:spLocks noGrp="1"/>
          </p:cNvSpPr>
          <p:nvPr>
            <p:ph type="title"/>
          </p:nvPr>
        </p:nvSpPr>
        <p:spPr>
          <a:xfrm>
            <a:off x="711200" y="412750"/>
            <a:ext cx="8901114" cy="1495425"/>
          </a:xfrm>
          <a:prstGeom prst="rect">
            <a:avLst/>
          </a:prstGeom>
        </p:spPr>
        <p:txBody>
          <a:bodyPr/>
          <a:lstStyle>
            <a:lvl1pPr defTabSz="914400">
              <a:defRPr sz="4400"/>
            </a:lvl1pPr>
          </a:lstStyle>
          <a:p>
            <a:pPr lvl="0">
              <a:defRPr sz="1800"/>
            </a:pPr>
            <a:r>
              <a:rPr sz="4400"/>
              <a:t>Образец заголовка</a:t>
            </a:r>
          </a:p>
        </p:txBody>
      </p:sp>
      <p:sp>
        <p:nvSpPr>
          <p:cNvPr id="111" name="Shape 111"/>
          <p:cNvSpPr>
            <a:spLocks noGrp="1"/>
          </p:cNvSpPr>
          <p:nvPr>
            <p:ph type="body" idx="1"/>
          </p:nvPr>
        </p:nvSpPr>
        <p:spPr>
          <a:xfrm>
            <a:off x="711200" y="1897063"/>
            <a:ext cx="4365625" cy="930276"/>
          </a:xfrm>
          <a:prstGeom prst="rect">
            <a:avLst/>
          </a:prstGeom>
        </p:spPr>
        <p:txBody>
          <a:bodyPr anchor="b"/>
          <a:lstStyle>
            <a:lvl1pPr marL="0" indent="0" defTabSz="914400">
              <a:spcBef>
                <a:spcPts val="1000"/>
              </a:spcBef>
              <a:buSzTx/>
              <a:buFontTx/>
              <a:buNone/>
              <a:defRPr sz="2400" b="1"/>
            </a:lvl1pPr>
          </a:lstStyle>
          <a:p>
            <a:pPr lvl="0">
              <a:defRPr sz="1800" b="0"/>
            </a:pPr>
            <a:r>
              <a:rPr sz="2400" b="1"/>
              <a:t>Образец текста</a:t>
            </a:r>
          </a:p>
        </p:txBody>
      </p:sp>
      <p:sp>
        <p:nvSpPr>
          <p:cNvPr id="112" name="Shape 112"/>
          <p:cNvSpPr>
            <a:spLocks noGrp="1"/>
          </p:cNvSpPr>
          <p:nvPr>
            <p:ph type="sldNum" sz="quarter" idx="2"/>
          </p:nvPr>
        </p:nvSpPr>
        <p:spPr>
          <a:xfrm>
            <a:off x="7288213" y="7245668"/>
            <a:ext cx="2322513" cy="269241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pPr lvl="0"/>
            <a:fld id="{86CB4B4D-7CA3-9044-876B-883B54F8677D}" type="slidenum">
              <a:rPr/>
              <a:pPr lvl="0"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>
            <a:spLocks noGrp="1"/>
          </p:cNvSpPr>
          <p:nvPr>
            <p:ph type="title"/>
          </p:nvPr>
        </p:nvSpPr>
        <p:spPr>
          <a:xfrm>
            <a:off x="709612" y="412750"/>
            <a:ext cx="8901113" cy="1495425"/>
          </a:xfrm>
          <a:prstGeom prst="rect">
            <a:avLst/>
          </a:prstGeom>
        </p:spPr>
        <p:txBody>
          <a:bodyPr/>
          <a:lstStyle>
            <a:lvl1pPr defTabSz="914400">
              <a:defRPr sz="4400"/>
            </a:lvl1pPr>
          </a:lstStyle>
          <a:p>
            <a:pPr lvl="0">
              <a:defRPr sz="1800"/>
            </a:pPr>
            <a:r>
              <a:rPr sz="4400"/>
              <a:t>Образец заголовка</a:t>
            </a:r>
          </a:p>
        </p:txBody>
      </p:sp>
      <p:sp>
        <p:nvSpPr>
          <p:cNvPr id="115" name="Shape 115"/>
          <p:cNvSpPr>
            <a:spLocks noGrp="1"/>
          </p:cNvSpPr>
          <p:nvPr>
            <p:ph type="sldNum" sz="quarter" idx="2"/>
          </p:nvPr>
        </p:nvSpPr>
        <p:spPr>
          <a:xfrm>
            <a:off x="7288213" y="7245668"/>
            <a:ext cx="2322513" cy="269241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pPr lvl="0"/>
            <a:fld id="{86CB4B4D-7CA3-9044-876B-883B54F8677D}" type="slidenum">
              <a:rPr/>
              <a:pPr lvl="0"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>
            <a:spLocks noGrp="1"/>
          </p:cNvSpPr>
          <p:nvPr>
            <p:ph type="sldNum" sz="quarter" idx="2"/>
          </p:nvPr>
        </p:nvSpPr>
        <p:spPr>
          <a:xfrm>
            <a:off x="7288213" y="7245668"/>
            <a:ext cx="2322513" cy="269241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pPr lvl="0"/>
            <a:fld id="{86CB4B4D-7CA3-9044-876B-883B54F8677D}" type="slidenum">
              <a:rPr/>
              <a:pPr lvl="0"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900"/>
              <a:t>Образец заголовка</a:t>
            </a:r>
          </a:p>
        </p:txBody>
      </p:sp>
      <p:sp>
        <p:nvSpPr>
          <p:cNvPr id="17" name="Shape 17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100"/>
              <a:t>Образец текста</a:t>
            </a:r>
          </a:p>
          <a:p>
            <a:pPr lvl="1">
              <a:defRPr sz="1800"/>
            </a:pPr>
            <a:r>
              <a:rPr sz="3100"/>
              <a:t>Второй уровень</a:t>
            </a:r>
          </a:p>
          <a:p>
            <a:pPr lvl="2">
              <a:defRPr sz="1800"/>
            </a:pPr>
            <a:r>
              <a:rPr sz="3100"/>
              <a:t>Третий уровень</a:t>
            </a:r>
          </a:p>
          <a:p>
            <a:pPr lvl="3">
              <a:defRPr sz="1800"/>
            </a:pPr>
            <a:r>
              <a:rPr sz="3100"/>
              <a:t>Четвертый уровень</a:t>
            </a:r>
          </a:p>
          <a:p>
            <a:pPr lvl="4">
              <a:defRPr sz="1800"/>
            </a:pPr>
            <a:r>
              <a:rPr sz="3100"/>
              <a:t>Пятый уровень</a:t>
            </a:r>
          </a:p>
        </p:txBody>
      </p:sp>
      <p:sp>
        <p:nvSpPr>
          <p:cNvPr id="18" name="Shape 1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rPr/>
              <a:pPr lvl="0"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>
            <a:spLocks noGrp="1"/>
          </p:cNvSpPr>
          <p:nvPr>
            <p:ph type="title"/>
          </p:nvPr>
        </p:nvSpPr>
        <p:spPr>
          <a:xfrm>
            <a:off x="711200" y="0"/>
            <a:ext cx="3328988" cy="2322513"/>
          </a:xfrm>
          <a:prstGeom prst="rect">
            <a:avLst/>
          </a:prstGeom>
        </p:spPr>
        <p:txBody>
          <a:bodyPr anchor="b"/>
          <a:lstStyle>
            <a:lvl1pPr defTabSz="914400">
              <a:defRPr sz="3200"/>
            </a:lvl1pPr>
          </a:lstStyle>
          <a:p>
            <a:pPr lvl="0">
              <a:defRPr sz="1800"/>
            </a:pPr>
            <a:r>
              <a:rPr sz="3200"/>
              <a:t>Образец заголовка</a:t>
            </a:r>
          </a:p>
        </p:txBody>
      </p:sp>
      <p:sp>
        <p:nvSpPr>
          <p:cNvPr id="120" name="Shape 120"/>
          <p:cNvSpPr>
            <a:spLocks noGrp="1"/>
          </p:cNvSpPr>
          <p:nvPr>
            <p:ph type="body" idx="1"/>
          </p:nvPr>
        </p:nvSpPr>
        <p:spPr>
          <a:xfrm>
            <a:off x="4387850" y="1114425"/>
            <a:ext cx="5224463" cy="6619876"/>
          </a:xfrm>
          <a:prstGeom prst="rect">
            <a:avLst/>
          </a:prstGeom>
        </p:spPr>
        <p:txBody>
          <a:bodyPr/>
          <a:lstStyle>
            <a:lvl1pPr marL="228600" indent="-228600" defTabSz="914400">
              <a:spcBef>
                <a:spcPts val="1000"/>
              </a:spcBef>
              <a:defRPr sz="3200"/>
            </a:lvl1pPr>
            <a:lvl2pPr marL="718457" indent="-261257" defTabSz="914400">
              <a:spcBef>
                <a:spcPts val="1000"/>
              </a:spcBef>
              <a:defRPr sz="3200"/>
            </a:lvl2pPr>
            <a:lvl3pPr marL="1219200" indent="-304800" defTabSz="914400">
              <a:spcBef>
                <a:spcPts val="1000"/>
              </a:spcBef>
              <a:defRPr sz="3200"/>
            </a:lvl3pPr>
            <a:lvl4pPr marL="1737360" indent="-365760" defTabSz="914400">
              <a:spcBef>
                <a:spcPts val="1000"/>
              </a:spcBef>
              <a:defRPr sz="3200"/>
            </a:lvl4pPr>
            <a:lvl5pPr marL="2194560" indent="-365760" defTabSz="914400">
              <a:spcBef>
                <a:spcPts val="1000"/>
              </a:spcBef>
              <a:defRPr sz="3200"/>
            </a:lvl5pPr>
          </a:lstStyle>
          <a:p>
            <a:pPr lvl="0">
              <a:defRPr sz="1800"/>
            </a:pPr>
            <a:r>
              <a:rPr sz="3200"/>
              <a:t>Образец текста</a:t>
            </a:r>
          </a:p>
          <a:p>
            <a:pPr lvl="1">
              <a:defRPr sz="1800"/>
            </a:pPr>
            <a:r>
              <a:rPr sz="3200"/>
              <a:t>Второй уровень</a:t>
            </a:r>
          </a:p>
          <a:p>
            <a:pPr lvl="2">
              <a:defRPr sz="1800"/>
            </a:pPr>
            <a:r>
              <a:rPr sz="3200"/>
              <a:t>Третий уровень</a:t>
            </a:r>
          </a:p>
          <a:p>
            <a:pPr lvl="3">
              <a:defRPr sz="1800"/>
            </a:pPr>
            <a:r>
              <a:rPr sz="3200"/>
              <a:t>Четвертый уровень</a:t>
            </a:r>
          </a:p>
          <a:p>
            <a:pPr lvl="4">
              <a:defRPr sz="1800"/>
            </a:pPr>
            <a:r>
              <a:rPr sz="3200"/>
              <a:t>Пятый уровень</a:t>
            </a:r>
          </a:p>
        </p:txBody>
      </p:sp>
      <p:sp>
        <p:nvSpPr>
          <p:cNvPr id="121" name="Shape 121"/>
          <p:cNvSpPr>
            <a:spLocks noGrp="1"/>
          </p:cNvSpPr>
          <p:nvPr>
            <p:ph type="sldNum" sz="quarter" idx="2"/>
          </p:nvPr>
        </p:nvSpPr>
        <p:spPr>
          <a:xfrm>
            <a:off x="7288213" y="7245668"/>
            <a:ext cx="2322513" cy="269241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pPr lvl="0"/>
            <a:fld id="{86CB4B4D-7CA3-9044-876B-883B54F8677D}" type="slidenum">
              <a:rPr/>
              <a:pPr lvl="0"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>
            <a:spLocks noGrp="1"/>
          </p:cNvSpPr>
          <p:nvPr>
            <p:ph type="title"/>
          </p:nvPr>
        </p:nvSpPr>
        <p:spPr>
          <a:xfrm>
            <a:off x="711200" y="0"/>
            <a:ext cx="3328988" cy="2322513"/>
          </a:xfrm>
          <a:prstGeom prst="rect">
            <a:avLst/>
          </a:prstGeom>
        </p:spPr>
        <p:txBody>
          <a:bodyPr anchor="b"/>
          <a:lstStyle>
            <a:lvl1pPr defTabSz="914400">
              <a:defRPr sz="3200"/>
            </a:lvl1pPr>
          </a:lstStyle>
          <a:p>
            <a:pPr lvl="0">
              <a:defRPr sz="1800"/>
            </a:pPr>
            <a:r>
              <a:rPr sz="3200"/>
              <a:t>Образец заголовка</a:t>
            </a:r>
          </a:p>
        </p:txBody>
      </p:sp>
      <p:sp>
        <p:nvSpPr>
          <p:cNvPr id="124" name="Shape 124"/>
          <p:cNvSpPr>
            <a:spLocks noGrp="1"/>
          </p:cNvSpPr>
          <p:nvPr>
            <p:ph type="body" idx="1"/>
          </p:nvPr>
        </p:nvSpPr>
        <p:spPr>
          <a:xfrm>
            <a:off x="711200" y="2322513"/>
            <a:ext cx="3328988" cy="5411787"/>
          </a:xfrm>
          <a:prstGeom prst="rect">
            <a:avLst/>
          </a:prstGeom>
        </p:spPr>
        <p:txBody>
          <a:bodyPr/>
          <a:lstStyle>
            <a:lvl1pPr marL="0" indent="0" defTabSz="914400">
              <a:spcBef>
                <a:spcPts val="1000"/>
              </a:spcBef>
              <a:buSzTx/>
              <a:buFontTx/>
              <a:buNone/>
              <a:defRPr sz="1600"/>
            </a:lvl1pPr>
          </a:lstStyle>
          <a:p>
            <a:pPr lvl="0">
              <a:defRPr sz="1800"/>
            </a:pPr>
            <a:r>
              <a:rPr sz="1600"/>
              <a:t>Образец текста</a:t>
            </a:r>
          </a:p>
        </p:txBody>
      </p:sp>
      <p:sp>
        <p:nvSpPr>
          <p:cNvPr id="125" name="Shape 125"/>
          <p:cNvSpPr>
            <a:spLocks noGrp="1"/>
          </p:cNvSpPr>
          <p:nvPr>
            <p:ph type="sldNum" sz="quarter" idx="2"/>
          </p:nvPr>
        </p:nvSpPr>
        <p:spPr>
          <a:xfrm>
            <a:off x="7288213" y="7245668"/>
            <a:ext cx="2322513" cy="269241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pPr lvl="0"/>
            <a:fld id="{86CB4B4D-7CA3-9044-876B-883B54F8677D}" type="slidenum">
              <a:rPr/>
              <a:pPr lvl="0"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>
            <a:spLocks noGrp="1"/>
          </p:cNvSpPr>
          <p:nvPr>
            <p:ph type="title"/>
          </p:nvPr>
        </p:nvSpPr>
        <p:spPr>
          <a:xfrm>
            <a:off x="709612" y="260350"/>
            <a:ext cx="8901113" cy="1800225"/>
          </a:xfrm>
          <a:prstGeom prst="rect">
            <a:avLst/>
          </a:prstGeom>
        </p:spPr>
        <p:txBody>
          <a:bodyPr/>
          <a:lstStyle>
            <a:lvl1pPr defTabSz="914400">
              <a:defRPr sz="4400"/>
            </a:lvl1pPr>
          </a:lstStyle>
          <a:p>
            <a:pPr lvl="0">
              <a:defRPr sz="1800"/>
            </a:pPr>
            <a:r>
              <a:rPr sz="4400"/>
              <a:t>Образец заголовка</a:t>
            </a:r>
          </a:p>
        </p:txBody>
      </p:sp>
      <p:sp>
        <p:nvSpPr>
          <p:cNvPr id="128" name="Shape 128"/>
          <p:cNvSpPr>
            <a:spLocks noGrp="1"/>
          </p:cNvSpPr>
          <p:nvPr>
            <p:ph type="body" idx="1"/>
          </p:nvPr>
        </p:nvSpPr>
        <p:spPr>
          <a:xfrm>
            <a:off x="709612" y="2060575"/>
            <a:ext cx="8901113" cy="5673725"/>
          </a:xfrm>
          <a:prstGeom prst="rect">
            <a:avLst/>
          </a:prstGeom>
        </p:spPr>
        <p:txBody>
          <a:bodyPr/>
          <a:lstStyle>
            <a:lvl1pPr marL="228600" indent="-228600" defTabSz="914400">
              <a:spcBef>
                <a:spcPts val="1000"/>
              </a:spcBef>
              <a:defRPr sz="2800"/>
            </a:lvl1pPr>
            <a:lvl2pPr marL="723900" indent="-266700" defTabSz="914400">
              <a:spcBef>
                <a:spcPts val="1000"/>
              </a:spcBef>
              <a:defRPr sz="2800"/>
            </a:lvl2pPr>
            <a:lvl3pPr marL="1234439" indent="-320039" defTabSz="914400">
              <a:spcBef>
                <a:spcPts val="1000"/>
              </a:spcBef>
              <a:defRPr sz="2800"/>
            </a:lvl3pPr>
            <a:lvl4pPr marL="1727200" indent="-355600" defTabSz="914400">
              <a:spcBef>
                <a:spcPts val="1000"/>
              </a:spcBef>
              <a:defRPr sz="2800"/>
            </a:lvl4pPr>
            <a:lvl5pPr marL="2184400" indent="-355600" defTabSz="914400">
              <a:spcBef>
                <a:spcPts val="1000"/>
              </a:spcBef>
              <a:defRPr sz="2800"/>
            </a:lvl5pPr>
          </a:lstStyle>
          <a:p>
            <a:pPr lvl="0">
              <a:defRPr sz="1800"/>
            </a:pPr>
            <a:r>
              <a:rPr sz="2800"/>
              <a:t>Образец текста</a:t>
            </a:r>
          </a:p>
          <a:p>
            <a:pPr lvl="1">
              <a:defRPr sz="1800"/>
            </a:pPr>
            <a:r>
              <a:rPr sz="2800"/>
              <a:t>Второй уровень</a:t>
            </a:r>
          </a:p>
          <a:p>
            <a:pPr lvl="2">
              <a:defRPr sz="1800"/>
            </a:pPr>
            <a:r>
              <a:rPr sz="2800"/>
              <a:t>Третий уровень</a:t>
            </a:r>
          </a:p>
          <a:p>
            <a:pPr lvl="3">
              <a:defRPr sz="1800"/>
            </a:pPr>
            <a:r>
              <a:rPr sz="2800"/>
              <a:t>Четвертый уровень</a:t>
            </a:r>
          </a:p>
          <a:p>
            <a:pPr lvl="4">
              <a:defRPr sz="1800"/>
            </a:pPr>
            <a:r>
              <a:rPr sz="2800"/>
              <a:t>Пятый уровень</a:t>
            </a:r>
          </a:p>
        </p:txBody>
      </p:sp>
      <p:sp>
        <p:nvSpPr>
          <p:cNvPr id="129" name="Shape 129"/>
          <p:cNvSpPr>
            <a:spLocks noGrp="1"/>
          </p:cNvSpPr>
          <p:nvPr>
            <p:ph type="sldNum" sz="quarter" idx="2"/>
          </p:nvPr>
        </p:nvSpPr>
        <p:spPr>
          <a:xfrm>
            <a:off x="7288213" y="7245668"/>
            <a:ext cx="2322513" cy="269241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pPr lvl="0"/>
            <a:fld id="{86CB4B4D-7CA3-9044-876B-883B54F8677D}" type="slidenum">
              <a:rPr/>
              <a:pPr lvl="0"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>
            <a:spLocks noGrp="1"/>
          </p:cNvSpPr>
          <p:nvPr>
            <p:ph type="title"/>
          </p:nvPr>
        </p:nvSpPr>
        <p:spPr>
          <a:xfrm>
            <a:off x="7386638" y="0"/>
            <a:ext cx="2224088" cy="7385050"/>
          </a:xfrm>
          <a:prstGeom prst="rect">
            <a:avLst/>
          </a:prstGeom>
        </p:spPr>
        <p:txBody>
          <a:bodyPr/>
          <a:lstStyle>
            <a:lvl1pPr defTabSz="914400">
              <a:defRPr sz="4400"/>
            </a:lvl1pPr>
          </a:lstStyle>
          <a:p>
            <a:pPr lvl="0">
              <a:defRPr sz="1800"/>
            </a:pPr>
            <a:r>
              <a:rPr sz="4400"/>
              <a:t>Образец заголовка</a:t>
            </a:r>
          </a:p>
        </p:txBody>
      </p:sp>
      <p:sp>
        <p:nvSpPr>
          <p:cNvPr id="132" name="Shape 132"/>
          <p:cNvSpPr>
            <a:spLocks noGrp="1"/>
          </p:cNvSpPr>
          <p:nvPr>
            <p:ph type="body" idx="1"/>
          </p:nvPr>
        </p:nvSpPr>
        <p:spPr>
          <a:xfrm>
            <a:off x="709612" y="412750"/>
            <a:ext cx="6524626" cy="7321550"/>
          </a:xfrm>
          <a:prstGeom prst="rect">
            <a:avLst/>
          </a:prstGeom>
        </p:spPr>
        <p:txBody>
          <a:bodyPr/>
          <a:lstStyle>
            <a:lvl1pPr marL="228600" indent="-228600" defTabSz="914400">
              <a:spcBef>
                <a:spcPts val="1000"/>
              </a:spcBef>
              <a:defRPr sz="2800"/>
            </a:lvl1pPr>
            <a:lvl2pPr marL="723900" indent="-266700" defTabSz="914400">
              <a:spcBef>
                <a:spcPts val="1000"/>
              </a:spcBef>
              <a:defRPr sz="2800"/>
            </a:lvl2pPr>
            <a:lvl3pPr marL="1234439" indent="-320039" defTabSz="914400">
              <a:spcBef>
                <a:spcPts val="1000"/>
              </a:spcBef>
              <a:defRPr sz="2800"/>
            </a:lvl3pPr>
            <a:lvl4pPr marL="1727200" indent="-355600" defTabSz="914400">
              <a:spcBef>
                <a:spcPts val="1000"/>
              </a:spcBef>
              <a:defRPr sz="2800"/>
            </a:lvl4pPr>
            <a:lvl5pPr marL="2184400" indent="-355600" defTabSz="914400">
              <a:spcBef>
                <a:spcPts val="1000"/>
              </a:spcBef>
              <a:defRPr sz="2800"/>
            </a:lvl5pPr>
          </a:lstStyle>
          <a:p>
            <a:pPr lvl="0">
              <a:defRPr sz="1800"/>
            </a:pPr>
            <a:r>
              <a:rPr sz="2800"/>
              <a:t>Образец текста</a:t>
            </a:r>
          </a:p>
          <a:p>
            <a:pPr lvl="1">
              <a:defRPr sz="1800"/>
            </a:pPr>
            <a:r>
              <a:rPr sz="2800"/>
              <a:t>Второй уровень</a:t>
            </a:r>
          </a:p>
          <a:p>
            <a:pPr lvl="2">
              <a:defRPr sz="1800"/>
            </a:pPr>
            <a:r>
              <a:rPr sz="2800"/>
              <a:t>Третий уровень</a:t>
            </a:r>
          </a:p>
          <a:p>
            <a:pPr lvl="3">
              <a:defRPr sz="1800"/>
            </a:pPr>
            <a:r>
              <a:rPr sz="2800"/>
              <a:t>Четвертый уровень</a:t>
            </a:r>
          </a:p>
          <a:p>
            <a:pPr lvl="4">
              <a:defRPr sz="1800"/>
            </a:pPr>
            <a:r>
              <a:rPr sz="2800"/>
              <a:t>Пятый уровень</a:t>
            </a:r>
          </a:p>
        </p:txBody>
      </p:sp>
      <p:sp>
        <p:nvSpPr>
          <p:cNvPr id="133" name="Shape 133"/>
          <p:cNvSpPr>
            <a:spLocks noGrp="1"/>
          </p:cNvSpPr>
          <p:nvPr>
            <p:ph type="sldNum" sz="quarter" idx="2"/>
          </p:nvPr>
        </p:nvSpPr>
        <p:spPr>
          <a:xfrm>
            <a:off x="7288213" y="7245668"/>
            <a:ext cx="2322513" cy="269241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pPr lvl="0"/>
            <a:fld id="{86CB4B4D-7CA3-9044-876B-883B54F8677D}" type="slidenum">
              <a:rPr/>
              <a:pPr lvl="0"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>
            <a:spLocks noGrp="1"/>
          </p:cNvSpPr>
          <p:nvPr>
            <p:ph type="title"/>
          </p:nvPr>
        </p:nvSpPr>
        <p:spPr>
          <a:xfrm>
            <a:off x="1290637" y="0"/>
            <a:ext cx="7739063" cy="3962400"/>
          </a:xfrm>
          <a:prstGeom prst="rect">
            <a:avLst/>
          </a:prstGeom>
        </p:spPr>
        <p:txBody>
          <a:bodyPr anchor="b"/>
          <a:lstStyle>
            <a:lvl1pPr algn="ctr" defTabSz="914400">
              <a:defRPr sz="6000"/>
            </a:lvl1pPr>
          </a:lstStyle>
          <a:p>
            <a:pPr lvl="0">
              <a:defRPr sz="1800"/>
            </a:pPr>
            <a:r>
              <a:rPr sz="6000"/>
              <a:t>Образец заголовка</a:t>
            </a:r>
          </a:p>
        </p:txBody>
      </p:sp>
      <p:sp>
        <p:nvSpPr>
          <p:cNvPr id="136" name="Shape 136"/>
          <p:cNvSpPr>
            <a:spLocks noGrp="1"/>
          </p:cNvSpPr>
          <p:nvPr>
            <p:ph type="body" idx="1"/>
          </p:nvPr>
        </p:nvSpPr>
        <p:spPr>
          <a:xfrm>
            <a:off x="1290637" y="4065587"/>
            <a:ext cx="7739063" cy="3668713"/>
          </a:xfrm>
          <a:prstGeom prst="rect">
            <a:avLst/>
          </a:prstGeom>
        </p:spPr>
        <p:txBody>
          <a:bodyPr/>
          <a:lstStyle>
            <a:lvl1pPr marL="0" indent="0" algn="ctr" defTabSz="914400">
              <a:spcBef>
                <a:spcPts val="1000"/>
              </a:spcBef>
              <a:buSzTx/>
              <a:buFontTx/>
              <a:buNone/>
              <a:defRPr sz="2400"/>
            </a:lvl1pPr>
          </a:lstStyle>
          <a:p>
            <a:pPr lvl="0">
              <a:defRPr sz="1800"/>
            </a:pPr>
            <a:r>
              <a:rPr sz="2400"/>
              <a:t>Образец подзаголовка</a:t>
            </a:r>
          </a:p>
        </p:txBody>
      </p:sp>
      <p:sp>
        <p:nvSpPr>
          <p:cNvPr id="137" name="Shape 137"/>
          <p:cNvSpPr>
            <a:spLocks noGrp="1"/>
          </p:cNvSpPr>
          <p:nvPr>
            <p:ph type="sldNum" sz="quarter" idx="2"/>
          </p:nvPr>
        </p:nvSpPr>
        <p:spPr>
          <a:xfrm>
            <a:off x="7288213" y="7245668"/>
            <a:ext cx="2322513" cy="269241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pPr lvl="0"/>
            <a:fld id="{86CB4B4D-7CA3-9044-876B-883B54F8677D}" type="slidenum">
              <a:rPr/>
              <a:pPr lvl="0"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>
            <a:spLocks noGrp="1"/>
          </p:cNvSpPr>
          <p:nvPr>
            <p:ph type="title"/>
          </p:nvPr>
        </p:nvSpPr>
        <p:spPr>
          <a:xfrm>
            <a:off x="709612" y="260350"/>
            <a:ext cx="8901113" cy="1800225"/>
          </a:xfrm>
          <a:prstGeom prst="rect">
            <a:avLst/>
          </a:prstGeom>
        </p:spPr>
        <p:txBody>
          <a:bodyPr/>
          <a:lstStyle>
            <a:lvl1pPr defTabSz="914400">
              <a:defRPr sz="4400"/>
            </a:lvl1pPr>
          </a:lstStyle>
          <a:p>
            <a:pPr lvl="0">
              <a:defRPr sz="1800"/>
            </a:pPr>
            <a:r>
              <a:rPr sz="4400"/>
              <a:t>Образец заголовка</a:t>
            </a:r>
          </a:p>
        </p:txBody>
      </p:sp>
      <p:sp>
        <p:nvSpPr>
          <p:cNvPr id="140" name="Shape 140"/>
          <p:cNvSpPr>
            <a:spLocks noGrp="1"/>
          </p:cNvSpPr>
          <p:nvPr>
            <p:ph type="body" idx="1"/>
          </p:nvPr>
        </p:nvSpPr>
        <p:spPr>
          <a:xfrm>
            <a:off x="709612" y="2060575"/>
            <a:ext cx="8901113" cy="5673725"/>
          </a:xfrm>
          <a:prstGeom prst="rect">
            <a:avLst/>
          </a:prstGeom>
        </p:spPr>
        <p:txBody>
          <a:bodyPr/>
          <a:lstStyle>
            <a:lvl1pPr marL="228600" indent="-228600" defTabSz="914400">
              <a:spcBef>
                <a:spcPts val="1000"/>
              </a:spcBef>
              <a:defRPr sz="2800"/>
            </a:lvl1pPr>
            <a:lvl2pPr marL="723900" indent="-266700" defTabSz="914400">
              <a:spcBef>
                <a:spcPts val="1000"/>
              </a:spcBef>
              <a:defRPr sz="2800"/>
            </a:lvl2pPr>
            <a:lvl3pPr marL="1234439" indent="-320039" defTabSz="914400">
              <a:spcBef>
                <a:spcPts val="1000"/>
              </a:spcBef>
              <a:defRPr sz="2800"/>
            </a:lvl3pPr>
            <a:lvl4pPr marL="1727200" indent="-355600" defTabSz="914400">
              <a:spcBef>
                <a:spcPts val="1000"/>
              </a:spcBef>
              <a:defRPr sz="2800"/>
            </a:lvl4pPr>
            <a:lvl5pPr marL="2184400" indent="-355600" defTabSz="914400">
              <a:spcBef>
                <a:spcPts val="1000"/>
              </a:spcBef>
              <a:defRPr sz="2800"/>
            </a:lvl5pPr>
          </a:lstStyle>
          <a:p>
            <a:pPr lvl="0">
              <a:defRPr sz="1800"/>
            </a:pPr>
            <a:r>
              <a:rPr sz="2800"/>
              <a:t>Образец текста</a:t>
            </a:r>
          </a:p>
          <a:p>
            <a:pPr lvl="1">
              <a:defRPr sz="1800"/>
            </a:pPr>
            <a:r>
              <a:rPr sz="2800"/>
              <a:t>Второй уровень</a:t>
            </a:r>
          </a:p>
          <a:p>
            <a:pPr lvl="2">
              <a:defRPr sz="1800"/>
            </a:pPr>
            <a:r>
              <a:rPr sz="2800"/>
              <a:t>Третий уровень</a:t>
            </a:r>
          </a:p>
          <a:p>
            <a:pPr lvl="3">
              <a:defRPr sz="1800"/>
            </a:pPr>
            <a:r>
              <a:rPr sz="2800"/>
              <a:t>Четвертый уровень</a:t>
            </a:r>
          </a:p>
          <a:p>
            <a:pPr lvl="4">
              <a:defRPr sz="1800"/>
            </a:pPr>
            <a:r>
              <a:rPr sz="2800"/>
              <a:t>Пятый уровень</a:t>
            </a:r>
          </a:p>
        </p:txBody>
      </p:sp>
      <p:sp>
        <p:nvSpPr>
          <p:cNvPr id="141" name="Shape 141"/>
          <p:cNvSpPr>
            <a:spLocks noGrp="1"/>
          </p:cNvSpPr>
          <p:nvPr>
            <p:ph type="sldNum" sz="quarter" idx="2"/>
          </p:nvPr>
        </p:nvSpPr>
        <p:spPr>
          <a:xfrm>
            <a:off x="7288213" y="7245668"/>
            <a:ext cx="2322513" cy="269241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pPr lvl="0"/>
            <a:fld id="{86CB4B4D-7CA3-9044-876B-883B54F8677D}" type="slidenum">
              <a:rPr/>
              <a:pPr lvl="0"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>
            <a:spLocks noGrp="1"/>
          </p:cNvSpPr>
          <p:nvPr>
            <p:ph type="title"/>
          </p:nvPr>
        </p:nvSpPr>
        <p:spPr>
          <a:xfrm>
            <a:off x="704850" y="0"/>
            <a:ext cx="8901114" cy="5149850"/>
          </a:xfrm>
          <a:prstGeom prst="rect">
            <a:avLst/>
          </a:prstGeom>
        </p:spPr>
        <p:txBody>
          <a:bodyPr anchor="b"/>
          <a:lstStyle>
            <a:lvl1pPr defTabSz="914400">
              <a:defRPr sz="6000"/>
            </a:lvl1pPr>
          </a:lstStyle>
          <a:p>
            <a:pPr lvl="0">
              <a:defRPr sz="1800"/>
            </a:pPr>
            <a:r>
              <a:rPr sz="6000"/>
              <a:t>Образец заголовка</a:t>
            </a:r>
          </a:p>
        </p:txBody>
      </p:sp>
      <p:sp>
        <p:nvSpPr>
          <p:cNvPr id="144" name="Shape 144"/>
          <p:cNvSpPr>
            <a:spLocks noGrp="1"/>
          </p:cNvSpPr>
          <p:nvPr>
            <p:ph type="body" idx="1"/>
          </p:nvPr>
        </p:nvSpPr>
        <p:spPr>
          <a:xfrm>
            <a:off x="704850" y="5180012"/>
            <a:ext cx="8901114" cy="2554288"/>
          </a:xfrm>
          <a:prstGeom prst="rect">
            <a:avLst/>
          </a:prstGeom>
        </p:spPr>
        <p:txBody>
          <a:bodyPr/>
          <a:lstStyle>
            <a:lvl1pPr marL="0" indent="0" defTabSz="914400">
              <a:spcBef>
                <a:spcPts val="1000"/>
              </a:spcBef>
              <a:buSzTx/>
              <a:buFontTx/>
              <a:buNone/>
              <a:defRPr sz="2400">
                <a:solidFill>
                  <a:srgbClr val="888888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888888"/>
                </a:solidFill>
              </a:rPr>
              <a:t>Образец текста</a:t>
            </a:r>
          </a:p>
        </p:txBody>
      </p:sp>
      <p:sp>
        <p:nvSpPr>
          <p:cNvPr id="145" name="Shape 145"/>
          <p:cNvSpPr>
            <a:spLocks noGrp="1"/>
          </p:cNvSpPr>
          <p:nvPr>
            <p:ph type="sldNum" sz="quarter" idx="2"/>
          </p:nvPr>
        </p:nvSpPr>
        <p:spPr>
          <a:xfrm>
            <a:off x="7288213" y="7245668"/>
            <a:ext cx="2322513" cy="269241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pPr lvl="0"/>
            <a:fld id="{86CB4B4D-7CA3-9044-876B-883B54F8677D}" type="slidenum">
              <a:rPr/>
              <a:pPr lvl="0"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hape 147"/>
          <p:cNvSpPr>
            <a:spLocks noGrp="1"/>
          </p:cNvSpPr>
          <p:nvPr>
            <p:ph type="title"/>
          </p:nvPr>
        </p:nvSpPr>
        <p:spPr>
          <a:xfrm>
            <a:off x="709612" y="260350"/>
            <a:ext cx="8901113" cy="1800225"/>
          </a:xfrm>
          <a:prstGeom prst="rect">
            <a:avLst/>
          </a:prstGeom>
        </p:spPr>
        <p:txBody>
          <a:bodyPr/>
          <a:lstStyle>
            <a:lvl1pPr defTabSz="914400">
              <a:defRPr sz="4400"/>
            </a:lvl1pPr>
          </a:lstStyle>
          <a:p>
            <a:pPr lvl="0">
              <a:defRPr sz="1800"/>
            </a:pPr>
            <a:r>
              <a:rPr sz="4400"/>
              <a:t>Образец заголовка</a:t>
            </a:r>
          </a:p>
        </p:txBody>
      </p:sp>
      <p:sp>
        <p:nvSpPr>
          <p:cNvPr id="148" name="Shape 148"/>
          <p:cNvSpPr>
            <a:spLocks noGrp="1"/>
          </p:cNvSpPr>
          <p:nvPr>
            <p:ph type="body" idx="1"/>
          </p:nvPr>
        </p:nvSpPr>
        <p:spPr>
          <a:xfrm>
            <a:off x="709612" y="2060575"/>
            <a:ext cx="4373564" cy="5673725"/>
          </a:xfrm>
          <a:prstGeom prst="rect">
            <a:avLst/>
          </a:prstGeom>
        </p:spPr>
        <p:txBody>
          <a:bodyPr/>
          <a:lstStyle>
            <a:lvl1pPr marL="228600" indent="-228600" defTabSz="914400">
              <a:spcBef>
                <a:spcPts val="1000"/>
              </a:spcBef>
              <a:defRPr sz="2800"/>
            </a:lvl1pPr>
            <a:lvl2pPr marL="723900" indent="-266700" defTabSz="914400">
              <a:spcBef>
                <a:spcPts val="1000"/>
              </a:spcBef>
              <a:defRPr sz="2800"/>
            </a:lvl2pPr>
            <a:lvl3pPr marL="1234439" indent="-320039" defTabSz="914400">
              <a:spcBef>
                <a:spcPts val="1000"/>
              </a:spcBef>
              <a:defRPr sz="2800"/>
            </a:lvl3pPr>
            <a:lvl4pPr marL="1727200" indent="-355600" defTabSz="914400">
              <a:spcBef>
                <a:spcPts val="1000"/>
              </a:spcBef>
              <a:defRPr sz="2800"/>
            </a:lvl4pPr>
            <a:lvl5pPr marL="2184400" indent="-355600" defTabSz="914400">
              <a:spcBef>
                <a:spcPts val="1000"/>
              </a:spcBef>
              <a:defRPr sz="2800"/>
            </a:lvl5pPr>
          </a:lstStyle>
          <a:p>
            <a:pPr lvl="0">
              <a:defRPr sz="1800"/>
            </a:pPr>
            <a:r>
              <a:rPr sz="2800"/>
              <a:t>Образец текста</a:t>
            </a:r>
          </a:p>
          <a:p>
            <a:pPr lvl="1">
              <a:defRPr sz="1800"/>
            </a:pPr>
            <a:r>
              <a:rPr sz="2800"/>
              <a:t>Второй уровень</a:t>
            </a:r>
          </a:p>
          <a:p>
            <a:pPr lvl="2">
              <a:defRPr sz="1800"/>
            </a:pPr>
            <a:r>
              <a:rPr sz="2800"/>
              <a:t>Третий уровень</a:t>
            </a:r>
          </a:p>
          <a:p>
            <a:pPr lvl="3">
              <a:defRPr sz="1800"/>
            </a:pPr>
            <a:r>
              <a:rPr sz="2800"/>
              <a:t>Четвертый уровень</a:t>
            </a:r>
          </a:p>
          <a:p>
            <a:pPr lvl="4">
              <a:defRPr sz="1800"/>
            </a:pPr>
            <a:r>
              <a:rPr sz="2800"/>
              <a:t>Пятый уровень</a:t>
            </a:r>
          </a:p>
        </p:txBody>
      </p:sp>
      <p:sp>
        <p:nvSpPr>
          <p:cNvPr id="149" name="Shape 149"/>
          <p:cNvSpPr>
            <a:spLocks noGrp="1"/>
          </p:cNvSpPr>
          <p:nvPr>
            <p:ph type="sldNum" sz="quarter" idx="2"/>
          </p:nvPr>
        </p:nvSpPr>
        <p:spPr>
          <a:xfrm>
            <a:off x="7288213" y="7245668"/>
            <a:ext cx="2322513" cy="269241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pPr lvl="0"/>
            <a:fld id="{86CB4B4D-7CA3-9044-876B-883B54F8677D}" type="slidenum">
              <a:rPr/>
              <a:pPr lvl="0"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hape 151"/>
          <p:cNvSpPr>
            <a:spLocks noGrp="1"/>
          </p:cNvSpPr>
          <p:nvPr>
            <p:ph type="title"/>
          </p:nvPr>
        </p:nvSpPr>
        <p:spPr>
          <a:xfrm>
            <a:off x="711200" y="412750"/>
            <a:ext cx="8901114" cy="1495425"/>
          </a:xfrm>
          <a:prstGeom prst="rect">
            <a:avLst/>
          </a:prstGeom>
        </p:spPr>
        <p:txBody>
          <a:bodyPr/>
          <a:lstStyle>
            <a:lvl1pPr defTabSz="914400">
              <a:defRPr sz="4400"/>
            </a:lvl1pPr>
          </a:lstStyle>
          <a:p>
            <a:pPr lvl="0">
              <a:defRPr sz="1800"/>
            </a:pPr>
            <a:r>
              <a:rPr sz="4400"/>
              <a:t>Образец заголовка</a:t>
            </a:r>
          </a:p>
        </p:txBody>
      </p:sp>
      <p:sp>
        <p:nvSpPr>
          <p:cNvPr id="152" name="Shape 152"/>
          <p:cNvSpPr>
            <a:spLocks noGrp="1"/>
          </p:cNvSpPr>
          <p:nvPr>
            <p:ph type="body" idx="1"/>
          </p:nvPr>
        </p:nvSpPr>
        <p:spPr>
          <a:xfrm>
            <a:off x="711200" y="1897063"/>
            <a:ext cx="4365625" cy="930276"/>
          </a:xfrm>
          <a:prstGeom prst="rect">
            <a:avLst/>
          </a:prstGeom>
        </p:spPr>
        <p:txBody>
          <a:bodyPr anchor="b"/>
          <a:lstStyle>
            <a:lvl1pPr marL="0" indent="0" defTabSz="914400">
              <a:spcBef>
                <a:spcPts val="1000"/>
              </a:spcBef>
              <a:buSzTx/>
              <a:buFontTx/>
              <a:buNone/>
              <a:defRPr sz="2400" b="1"/>
            </a:lvl1pPr>
          </a:lstStyle>
          <a:p>
            <a:pPr lvl="0">
              <a:defRPr sz="1800" b="0"/>
            </a:pPr>
            <a:r>
              <a:rPr sz="2400" b="1"/>
              <a:t>Образец текста</a:t>
            </a:r>
          </a:p>
        </p:txBody>
      </p:sp>
      <p:sp>
        <p:nvSpPr>
          <p:cNvPr id="153" name="Shape 153"/>
          <p:cNvSpPr>
            <a:spLocks noGrp="1"/>
          </p:cNvSpPr>
          <p:nvPr>
            <p:ph type="sldNum" sz="quarter" idx="2"/>
          </p:nvPr>
        </p:nvSpPr>
        <p:spPr>
          <a:xfrm>
            <a:off x="7288213" y="7245668"/>
            <a:ext cx="2322513" cy="269241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pPr lvl="0"/>
            <a:fld id="{86CB4B4D-7CA3-9044-876B-883B54F8677D}" type="slidenum">
              <a:rPr/>
              <a:pPr lvl="0"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hape 155"/>
          <p:cNvSpPr>
            <a:spLocks noGrp="1"/>
          </p:cNvSpPr>
          <p:nvPr>
            <p:ph type="title"/>
          </p:nvPr>
        </p:nvSpPr>
        <p:spPr>
          <a:xfrm>
            <a:off x="709612" y="412750"/>
            <a:ext cx="8901113" cy="1495425"/>
          </a:xfrm>
          <a:prstGeom prst="rect">
            <a:avLst/>
          </a:prstGeom>
        </p:spPr>
        <p:txBody>
          <a:bodyPr/>
          <a:lstStyle>
            <a:lvl1pPr defTabSz="914400">
              <a:defRPr sz="4400"/>
            </a:lvl1pPr>
          </a:lstStyle>
          <a:p>
            <a:pPr lvl="0">
              <a:defRPr sz="1800"/>
            </a:pPr>
            <a:r>
              <a:rPr sz="4400"/>
              <a:t>Образец заголовка</a:t>
            </a:r>
          </a:p>
        </p:txBody>
      </p:sp>
      <p:sp>
        <p:nvSpPr>
          <p:cNvPr id="156" name="Shape 156"/>
          <p:cNvSpPr>
            <a:spLocks noGrp="1"/>
          </p:cNvSpPr>
          <p:nvPr>
            <p:ph type="sldNum" sz="quarter" idx="2"/>
          </p:nvPr>
        </p:nvSpPr>
        <p:spPr>
          <a:xfrm>
            <a:off x="7288213" y="7245668"/>
            <a:ext cx="2322513" cy="269241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pPr lvl="0"/>
            <a:fld id="{86CB4B4D-7CA3-9044-876B-883B54F8677D}" type="slidenum">
              <a:rPr/>
              <a:pPr lvl="0"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>
            <a:spLocks noGrp="1"/>
          </p:cNvSpPr>
          <p:nvPr>
            <p:ph type="title"/>
          </p:nvPr>
        </p:nvSpPr>
        <p:spPr>
          <a:xfrm>
            <a:off x="704148" y="0"/>
            <a:ext cx="8901293" cy="5149684"/>
          </a:xfrm>
          <a:prstGeom prst="rect">
            <a:avLst/>
          </a:prstGeom>
        </p:spPr>
        <p:txBody>
          <a:bodyPr anchor="b"/>
          <a:lstStyle>
            <a:lvl1pPr>
              <a:defRPr sz="6700"/>
            </a:lvl1pPr>
          </a:lstStyle>
          <a:p>
            <a:pPr lvl="0">
              <a:defRPr sz="1800"/>
            </a:pPr>
            <a:r>
              <a:rPr sz="6700"/>
              <a:t>Образец заголовка</a:t>
            </a:r>
          </a:p>
        </p:txBody>
      </p:sp>
      <p:sp>
        <p:nvSpPr>
          <p:cNvPr id="21" name="Shape 21"/>
          <p:cNvSpPr>
            <a:spLocks noGrp="1"/>
          </p:cNvSpPr>
          <p:nvPr>
            <p:ph type="body" idx="1"/>
          </p:nvPr>
        </p:nvSpPr>
        <p:spPr>
          <a:xfrm>
            <a:off x="704148" y="5180145"/>
            <a:ext cx="8901293" cy="2554155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700"/>
            </a:lvl1pPr>
          </a:lstStyle>
          <a:p>
            <a:pPr lvl="0">
              <a:defRPr sz="1800"/>
            </a:pPr>
            <a:r>
              <a:rPr sz="2700"/>
              <a:t>Образец текста</a:t>
            </a:r>
          </a:p>
        </p:txBody>
      </p:sp>
      <p:sp>
        <p:nvSpPr>
          <p:cNvPr id="22" name="Shape 22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rPr/>
              <a:pPr lvl="0"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Shape 158"/>
          <p:cNvSpPr>
            <a:spLocks noGrp="1"/>
          </p:cNvSpPr>
          <p:nvPr>
            <p:ph type="sldNum" sz="quarter" idx="2"/>
          </p:nvPr>
        </p:nvSpPr>
        <p:spPr>
          <a:xfrm>
            <a:off x="7288213" y="7245668"/>
            <a:ext cx="2322513" cy="269241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pPr lvl="0"/>
            <a:fld id="{86CB4B4D-7CA3-9044-876B-883B54F8677D}" type="slidenum">
              <a:rPr/>
              <a:pPr lvl="0"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hape 160"/>
          <p:cNvSpPr>
            <a:spLocks noGrp="1"/>
          </p:cNvSpPr>
          <p:nvPr>
            <p:ph type="title"/>
          </p:nvPr>
        </p:nvSpPr>
        <p:spPr>
          <a:xfrm>
            <a:off x="711200" y="0"/>
            <a:ext cx="3328988" cy="2322513"/>
          </a:xfrm>
          <a:prstGeom prst="rect">
            <a:avLst/>
          </a:prstGeom>
        </p:spPr>
        <p:txBody>
          <a:bodyPr anchor="b"/>
          <a:lstStyle>
            <a:lvl1pPr defTabSz="914400">
              <a:defRPr sz="3200"/>
            </a:lvl1pPr>
          </a:lstStyle>
          <a:p>
            <a:pPr lvl="0">
              <a:defRPr sz="1800"/>
            </a:pPr>
            <a:r>
              <a:rPr sz="3200"/>
              <a:t>Образец заголовка</a:t>
            </a:r>
          </a:p>
        </p:txBody>
      </p:sp>
      <p:sp>
        <p:nvSpPr>
          <p:cNvPr id="161" name="Shape 161"/>
          <p:cNvSpPr>
            <a:spLocks noGrp="1"/>
          </p:cNvSpPr>
          <p:nvPr>
            <p:ph type="body" idx="1"/>
          </p:nvPr>
        </p:nvSpPr>
        <p:spPr>
          <a:xfrm>
            <a:off x="4387850" y="1114425"/>
            <a:ext cx="5224463" cy="6619876"/>
          </a:xfrm>
          <a:prstGeom prst="rect">
            <a:avLst/>
          </a:prstGeom>
        </p:spPr>
        <p:txBody>
          <a:bodyPr/>
          <a:lstStyle>
            <a:lvl1pPr marL="228600" indent="-228600" defTabSz="914400">
              <a:spcBef>
                <a:spcPts val="1000"/>
              </a:spcBef>
              <a:defRPr sz="3200"/>
            </a:lvl1pPr>
            <a:lvl2pPr marL="718457" indent="-261257" defTabSz="914400">
              <a:spcBef>
                <a:spcPts val="1000"/>
              </a:spcBef>
              <a:defRPr sz="3200"/>
            </a:lvl2pPr>
            <a:lvl3pPr marL="1219200" indent="-304800" defTabSz="914400">
              <a:spcBef>
                <a:spcPts val="1000"/>
              </a:spcBef>
              <a:defRPr sz="3200"/>
            </a:lvl3pPr>
            <a:lvl4pPr marL="1737360" indent="-365760" defTabSz="914400">
              <a:spcBef>
                <a:spcPts val="1000"/>
              </a:spcBef>
              <a:defRPr sz="3200"/>
            </a:lvl4pPr>
            <a:lvl5pPr marL="2194560" indent="-365760" defTabSz="914400">
              <a:spcBef>
                <a:spcPts val="1000"/>
              </a:spcBef>
              <a:defRPr sz="3200"/>
            </a:lvl5pPr>
          </a:lstStyle>
          <a:p>
            <a:pPr lvl="0">
              <a:defRPr sz="1800"/>
            </a:pPr>
            <a:r>
              <a:rPr sz="3200"/>
              <a:t>Образец текста</a:t>
            </a:r>
          </a:p>
          <a:p>
            <a:pPr lvl="1">
              <a:defRPr sz="1800"/>
            </a:pPr>
            <a:r>
              <a:rPr sz="3200"/>
              <a:t>Второй уровень</a:t>
            </a:r>
          </a:p>
          <a:p>
            <a:pPr lvl="2">
              <a:defRPr sz="1800"/>
            </a:pPr>
            <a:r>
              <a:rPr sz="3200"/>
              <a:t>Третий уровень</a:t>
            </a:r>
          </a:p>
          <a:p>
            <a:pPr lvl="3">
              <a:defRPr sz="1800"/>
            </a:pPr>
            <a:r>
              <a:rPr sz="3200"/>
              <a:t>Четвертый уровень</a:t>
            </a:r>
          </a:p>
          <a:p>
            <a:pPr lvl="4">
              <a:defRPr sz="1800"/>
            </a:pPr>
            <a:r>
              <a:rPr sz="3200"/>
              <a:t>Пятый уровень</a:t>
            </a:r>
          </a:p>
        </p:txBody>
      </p:sp>
      <p:sp>
        <p:nvSpPr>
          <p:cNvPr id="162" name="Shape 162"/>
          <p:cNvSpPr>
            <a:spLocks noGrp="1"/>
          </p:cNvSpPr>
          <p:nvPr>
            <p:ph type="sldNum" sz="quarter" idx="2"/>
          </p:nvPr>
        </p:nvSpPr>
        <p:spPr>
          <a:xfrm>
            <a:off x="7288213" y="7245668"/>
            <a:ext cx="2322513" cy="269241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pPr lvl="0"/>
            <a:fld id="{86CB4B4D-7CA3-9044-876B-883B54F8677D}" type="slidenum">
              <a:rPr/>
              <a:pPr lvl="0"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Shape 164"/>
          <p:cNvSpPr>
            <a:spLocks noGrp="1"/>
          </p:cNvSpPr>
          <p:nvPr>
            <p:ph type="title"/>
          </p:nvPr>
        </p:nvSpPr>
        <p:spPr>
          <a:xfrm>
            <a:off x="711200" y="0"/>
            <a:ext cx="3328988" cy="2322513"/>
          </a:xfrm>
          <a:prstGeom prst="rect">
            <a:avLst/>
          </a:prstGeom>
        </p:spPr>
        <p:txBody>
          <a:bodyPr anchor="b"/>
          <a:lstStyle>
            <a:lvl1pPr defTabSz="914400">
              <a:defRPr sz="3200"/>
            </a:lvl1pPr>
          </a:lstStyle>
          <a:p>
            <a:pPr lvl="0">
              <a:defRPr sz="1800"/>
            </a:pPr>
            <a:r>
              <a:rPr sz="3200"/>
              <a:t>Образец заголовка</a:t>
            </a:r>
          </a:p>
        </p:txBody>
      </p:sp>
      <p:sp>
        <p:nvSpPr>
          <p:cNvPr id="165" name="Shape 165"/>
          <p:cNvSpPr>
            <a:spLocks noGrp="1"/>
          </p:cNvSpPr>
          <p:nvPr>
            <p:ph type="body" idx="1"/>
          </p:nvPr>
        </p:nvSpPr>
        <p:spPr>
          <a:xfrm>
            <a:off x="711200" y="2322513"/>
            <a:ext cx="3328988" cy="5411787"/>
          </a:xfrm>
          <a:prstGeom prst="rect">
            <a:avLst/>
          </a:prstGeom>
        </p:spPr>
        <p:txBody>
          <a:bodyPr/>
          <a:lstStyle>
            <a:lvl1pPr marL="0" indent="0" defTabSz="914400">
              <a:spcBef>
                <a:spcPts val="1000"/>
              </a:spcBef>
              <a:buSzTx/>
              <a:buFontTx/>
              <a:buNone/>
              <a:defRPr sz="1600"/>
            </a:lvl1pPr>
          </a:lstStyle>
          <a:p>
            <a:pPr lvl="0">
              <a:defRPr sz="1800"/>
            </a:pPr>
            <a:r>
              <a:rPr sz="1600"/>
              <a:t>Образец текста</a:t>
            </a:r>
          </a:p>
        </p:txBody>
      </p:sp>
      <p:sp>
        <p:nvSpPr>
          <p:cNvPr id="166" name="Shape 166"/>
          <p:cNvSpPr>
            <a:spLocks noGrp="1"/>
          </p:cNvSpPr>
          <p:nvPr>
            <p:ph type="sldNum" sz="quarter" idx="2"/>
          </p:nvPr>
        </p:nvSpPr>
        <p:spPr>
          <a:xfrm>
            <a:off x="7288213" y="7245668"/>
            <a:ext cx="2322513" cy="269241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pPr lvl="0"/>
            <a:fld id="{86CB4B4D-7CA3-9044-876B-883B54F8677D}" type="slidenum">
              <a:rPr/>
              <a:pPr lvl="0"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Shape 168"/>
          <p:cNvSpPr>
            <a:spLocks noGrp="1"/>
          </p:cNvSpPr>
          <p:nvPr>
            <p:ph type="title"/>
          </p:nvPr>
        </p:nvSpPr>
        <p:spPr>
          <a:xfrm>
            <a:off x="709612" y="260350"/>
            <a:ext cx="8901113" cy="1800225"/>
          </a:xfrm>
          <a:prstGeom prst="rect">
            <a:avLst/>
          </a:prstGeom>
        </p:spPr>
        <p:txBody>
          <a:bodyPr/>
          <a:lstStyle>
            <a:lvl1pPr defTabSz="914400">
              <a:defRPr sz="4400"/>
            </a:lvl1pPr>
          </a:lstStyle>
          <a:p>
            <a:pPr lvl="0">
              <a:defRPr sz="1800"/>
            </a:pPr>
            <a:r>
              <a:rPr sz="4400"/>
              <a:t>Образец заголовка</a:t>
            </a:r>
          </a:p>
        </p:txBody>
      </p:sp>
      <p:sp>
        <p:nvSpPr>
          <p:cNvPr id="169" name="Shape 169"/>
          <p:cNvSpPr>
            <a:spLocks noGrp="1"/>
          </p:cNvSpPr>
          <p:nvPr>
            <p:ph type="body" idx="1"/>
          </p:nvPr>
        </p:nvSpPr>
        <p:spPr>
          <a:xfrm>
            <a:off x="709612" y="2060575"/>
            <a:ext cx="8901113" cy="5673725"/>
          </a:xfrm>
          <a:prstGeom prst="rect">
            <a:avLst/>
          </a:prstGeom>
        </p:spPr>
        <p:txBody>
          <a:bodyPr/>
          <a:lstStyle>
            <a:lvl1pPr marL="228600" indent="-228600" defTabSz="914400">
              <a:spcBef>
                <a:spcPts val="1000"/>
              </a:spcBef>
              <a:defRPr sz="2800"/>
            </a:lvl1pPr>
            <a:lvl2pPr marL="723900" indent="-266700" defTabSz="914400">
              <a:spcBef>
                <a:spcPts val="1000"/>
              </a:spcBef>
              <a:defRPr sz="2800"/>
            </a:lvl2pPr>
            <a:lvl3pPr marL="1234439" indent="-320039" defTabSz="914400">
              <a:spcBef>
                <a:spcPts val="1000"/>
              </a:spcBef>
              <a:defRPr sz="2800"/>
            </a:lvl3pPr>
            <a:lvl4pPr marL="1727200" indent="-355600" defTabSz="914400">
              <a:spcBef>
                <a:spcPts val="1000"/>
              </a:spcBef>
              <a:defRPr sz="2800"/>
            </a:lvl4pPr>
            <a:lvl5pPr marL="2184400" indent="-355600" defTabSz="914400">
              <a:spcBef>
                <a:spcPts val="1000"/>
              </a:spcBef>
              <a:defRPr sz="2800"/>
            </a:lvl5pPr>
          </a:lstStyle>
          <a:p>
            <a:pPr lvl="0">
              <a:defRPr sz="1800"/>
            </a:pPr>
            <a:r>
              <a:rPr sz="2800"/>
              <a:t>Образец текста</a:t>
            </a:r>
          </a:p>
          <a:p>
            <a:pPr lvl="1">
              <a:defRPr sz="1800"/>
            </a:pPr>
            <a:r>
              <a:rPr sz="2800"/>
              <a:t>Второй уровень</a:t>
            </a:r>
          </a:p>
          <a:p>
            <a:pPr lvl="2">
              <a:defRPr sz="1800"/>
            </a:pPr>
            <a:r>
              <a:rPr sz="2800"/>
              <a:t>Третий уровень</a:t>
            </a:r>
          </a:p>
          <a:p>
            <a:pPr lvl="3">
              <a:defRPr sz="1800"/>
            </a:pPr>
            <a:r>
              <a:rPr sz="2800"/>
              <a:t>Четвертый уровень</a:t>
            </a:r>
          </a:p>
          <a:p>
            <a:pPr lvl="4">
              <a:defRPr sz="1800"/>
            </a:pPr>
            <a:r>
              <a:rPr sz="2800"/>
              <a:t>Пятый уровень</a:t>
            </a:r>
          </a:p>
        </p:txBody>
      </p:sp>
      <p:sp>
        <p:nvSpPr>
          <p:cNvPr id="170" name="Shape 170"/>
          <p:cNvSpPr>
            <a:spLocks noGrp="1"/>
          </p:cNvSpPr>
          <p:nvPr>
            <p:ph type="sldNum" sz="quarter" idx="2"/>
          </p:nvPr>
        </p:nvSpPr>
        <p:spPr>
          <a:xfrm>
            <a:off x="7288213" y="7245668"/>
            <a:ext cx="2322513" cy="269241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pPr lvl="0"/>
            <a:fld id="{86CB4B4D-7CA3-9044-876B-883B54F8677D}" type="slidenum">
              <a:rPr/>
              <a:pPr lvl="0"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Shape 172"/>
          <p:cNvSpPr>
            <a:spLocks noGrp="1"/>
          </p:cNvSpPr>
          <p:nvPr>
            <p:ph type="title"/>
          </p:nvPr>
        </p:nvSpPr>
        <p:spPr>
          <a:xfrm>
            <a:off x="7386638" y="0"/>
            <a:ext cx="2224088" cy="7385050"/>
          </a:xfrm>
          <a:prstGeom prst="rect">
            <a:avLst/>
          </a:prstGeom>
        </p:spPr>
        <p:txBody>
          <a:bodyPr/>
          <a:lstStyle>
            <a:lvl1pPr defTabSz="914400">
              <a:defRPr sz="4400"/>
            </a:lvl1pPr>
          </a:lstStyle>
          <a:p>
            <a:pPr lvl="0">
              <a:defRPr sz="1800"/>
            </a:pPr>
            <a:r>
              <a:rPr sz="4400"/>
              <a:t>Образец заголовка</a:t>
            </a:r>
          </a:p>
        </p:txBody>
      </p:sp>
      <p:sp>
        <p:nvSpPr>
          <p:cNvPr id="173" name="Shape 173"/>
          <p:cNvSpPr>
            <a:spLocks noGrp="1"/>
          </p:cNvSpPr>
          <p:nvPr>
            <p:ph type="body" idx="1"/>
          </p:nvPr>
        </p:nvSpPr>
        <p:spPr>
          <a:xfrm>
            <a:off x="709612" y="412750"/>
            <a:ext cx="6524626" cy="7321550"/>
          </a:xfrm>
          <a:prstGeom prst="rect">
            <a:avLst/>
          </a:prstGeom>
        </p:spPr>
        <p:txBody>
          <a:bodyPr/>
          <a:lstStyle>
            <a:lvl1pPr marL="228600" indent="-228600" defTabSz="914400">
              <a:spcBef>
                <a:spcPts val="1000"/>
              </a:spcBef>
              <a:defRPr sz="2800"/>
            </a:lvl1pPr>
            <a:lvl2pPr marL="723900" indent="-266700" defTabSz="914400">
              <a:spcBef>
                <a:spcPts val="1000"/>
              </a:spcBef>
              <a:defRPr sz="2800"/>
            </a:lvl2pPr>
            <a:lvl3pPr marL="1234439" indent="-320039" defTabSz="914400">
              <a:spcBef>
                <a:spcPts val="1000"/>
              </a:spcBef>
              <a:defRPr sz="2800"/>
            </a:lvl3pPr>
            <a:lvl4pPr marL="1727200" indent="-355600" defTabSz="914400">
              <a:spcBef>
                <a:spcPts val="1000"/>
              </a:spcBef>
              <a:defRPr sz="2800"/>
            </a:lvl4pPr>
            <a:lvl5pPr marL="2184400" indent="-355600" defTabSz="914400">
              <a:spcBef>
                <a:spcPts val="1000"/>
              </a:spcBef>
              <a:defRPr sz="2800"/>
            </a:lvl5pPr>
          </a:lstStyle>
          <a:p>
            <a:pPr lvl="0">
              <a:defRPr sz="1800"/>
            </a:pPr>
            <a:r>
              <a:rPr sz="2800"/>
              <a:t>Образец текста</a:t>
            </a:r>
          </a:p>
          <a:p>
            <a:pPr lvl="1">
              <a:defRPr sz="1800"/>
            </a:pPr>
            <a:r>
              <a:rPr sz="2800"/>
              <a:t>Второй уровень</a:t>
            </a:r>
          </a:p>
          <a:p>
            <a:pPr lvl="2">
              <a:defRPr sz="1800"/>
            </a:pPr>
            <a:r>
              <a:rPr sz="2800"/>
              <a:t>Третий уровень</a:t>
            </a:r>
          </a:p>
          <a:p>
            <a:pPr lvl="3">
              <a:defRPr sz="1800"/>
            </a:pPr>
            <a:r>
              <a:rPr sz="2800"/>
              <a:t>Четвертый уровень</a:t>
            </a:r>
          </a:p>
          <a:p>
            <a:pPr lvl="4">
              <a:defRPr sz="1800"/>
            </a:pPr>
            <a:r>
              <a:rPr sz="2800"/>
              <a:t>Пятый уровень</a:t>
            </a:r>
          </a:p>
        </p:txBody>
      </p:sp>
      <p:sp>
        <p:nvSpPr>
          <p:cNvPr id="174" name="Shape 174"/>
          <p:cNvSpPr>
            <a:spLocks noGrp="1"/>
          </p:cNvSpPr>
          <p:nvPr>
            <p:ph type="sldNum" sz="quarter" idx="2"/>
          </p:nvPr>
        </p:nvSpPr>
        <p:spPr>
          <a:xfrm>
            <a:off x="7288213" y="7245668"/>
            <a:ext cx="2322513" cy="269241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pPr lvl="0"/>
            <a:fld id="{86CB4B4D-7CA3-9044-876B-883B54F8677D}" type="slidenum">
              <a:rPr/>
              <a:pPr lvl="0"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900"/>
              <a:t>Образец заголовка</a:t>
            </a:r>
          </a:p>
        </p:txBody>
      </p:sp>
      <p:sp>
        <p:nvSpPr>
          <p:cNvPr id="25" name="Shape 25"/>
          <p:cNvSpPr>
            <a:spLocks noGrp="1"/>
          </p:cNvSpPr>
          <p:nvPr>
            <p:ph type="body" idx="1"/>
          </p:nvPr>
        </p:nvSpPr>
        <p:spPr>
          <a:xfrm>
            <a:off x="709523" y="2060589"/>
            <a:ext cx="4386144" cy="5673711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100"/>
              <a:t>Образец текста</a:t>
            </a:r>
          </a:p>
          <a:p>
            <a:pPr lvl="1">
              <a:defRPr sz="1800"/>
            </a:pPr>
            <a:r>
              <a:rPr sz="3100"/>
              <a:t>Второй уровень</a:t>
            </a:r>
          </a:p>
          <a:p>
            <a:pPr lvl="2">
              <a:defRPr sz="1800"/>
            </a:pPr>
            <a:r>
              <a:rPr sz="3100"/>
              <a:t>Третий уровень</a:t>
            </a:r>
          </a:p>
          <a:p>
            <a:pPr lvl="3">
              <a:defRPr sz="1800"/>
            </a:pPr>
            <a:r>
              <a:rPr sz="3100"/>
              <a:t>Четвертый уровень</a:t>
            </a:r>
          </a:p>
          <a:p>
            <a:pPr lvl="4">
              <a:defRPr sz="1800"/>
            </a:pPr>
            <a:r>
              <a:rPr sz="3100"/>
              <a:t>Пятый уровень</a:t>
            </a:r>
          </a:p>
        </p:txBody>
      </p:sp>
      <p:sp>
        <p:nvSpPr>
          <p:cNvPr id="26" name="Shape 2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rPr/>
              <a:pPr lvl="0"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>
            <a:spLocks noGrp="1"/>
          </p:cNvSpPr>
          <p:nvPr>
            <p:ph type="title"/>
          </p:nvPr>
        </p:nvSpPr>
        <p:spPr>
          <a:xfrm>
            <a:off x="710866" y="412119"/>
            <a:ext cx="8901294" cy="1496169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900"/>
              <a:t>Образец заголовка</a:t>
            </a:r>
          </a:p>
        </p:txBody>
      </p:sp>
      <p:sp>
        <p:nvSpPr>
          <p:cNvPr id="29" name="Shape 29"/>
          <p:cNvSpPr>
            <a:spLocks noGrp="1"/>
          </p:cNvSpPr>
          <p:nvPr>
            <p:ph type="body" idx="1"/>
          </p:nvPr>
        </p:nvSpPr>
        <p:spPr>
          <a:xfrm>
            <a:off x="710869" y="1897534"/>
            <a:ext cx="4365986" cy="929954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700" b="1"/>
            </a:lvl1pPr>
          </a:lstStyle>
          <a:p>
            <a:pPr lvl="0">
              <a:defRPr sz="1800" b="0"/>
            </a:pPr>
            <a:r>
              <a:rPr sz="2700" b="1"/>
              <a:t>Образец текста</a:t>
            </a:r>
          </a:p>
        </p:txBody>
      </p:sp>
      <p:sp>
        <p:nvSpPr>
          <p:cNvPr id="30" name="Shape 3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rPr/>
              <a:pPr lvl="0"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>
            <a:spLocks noGrp="1"/>
          </p:cNvSpPr>
          <p:nvPr>
            <p:ph type="title"/>
          </p:nvPr>
        </p:nvSpPr>
        <p:spPr>
          <a:xfrm>
            <a:off x="709523" y="412119"/>
            <a:ext cx="8901293" cy="1496169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900"/>
              <a:t>Образец заголовка</a:t>
            </a:r>
          </a:p>
        </p:txBody>
      </p:sp>
      <p:sp>
        <p:nvSpPr>
          <p:cNvPr id="33" name="Shape 3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rPr/>
              <a:pPr lvl="0"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rPr/>
              <a:pPr lvl="0"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>
            <a:spLocks noGrp="1"/>
          </p:cNvSpPr>
          <p:nvPr>
            <p:ph type="title"/>
          </p:nvPr>
        </p:nvSpPr>
        <p:spPr>
          <a:xfrm>
            <a:off x="710866" y="0"/>
            <a:ext cx="3328579" cy="2322195"/>
          </a:xfrm>
          <a:prstGeom prst="rect">
            <a:avLst/>
          </a:prstGeom>
        </p:spPr>
        <p:txBody>
          <a:bodyPr anchor="b"/>
          <a:lstStyle>
            <a:lvl1pPr>
              <a:defRPr sz="3600"/>
            </a:lvl1pPr>
          </a:lstStyle>
          <a:p>
            <a:pPr lvl="0">
              <a:defRPr sz="1800"/>
            </a:pPr>
            <a:r>
              <a:rPr sz="3600"/>
              <a:t>Образец заголовка</a:t>
            </a:r>
          </a:p>
        </p:txBody>
      </p:sp>
      <p:sp>
        <p:nvSpPr>
          <p:cNvPr id="38" name="Shape 38"/>
          <p:cNvSpPr>
            <a:spLocks noGrp="1"/>
          </p:cNvSpPr>
          <p:nvPr>
            <p:ph type="body" idx="1"/>
          </p:nvPr>
        </p:nvSpPr>
        <p:spPr>
          <a:xfrm>
            <a:off x="4387488" y="1114512"/>
            <a:ext cx="5224672" cy="6619789"/>
          </a:xfrm>
          <a:prstGeom prst="rect">
            <a:avLst/>
          </a:prstGeom>
        </p:spPr>
        <p:txBody>
          <a:bodyPr/>
          <a:lstStyle>
            <a:lvl1pPr>
              <a:defRPr sz="3600"/>
            </a:lvl1pPr>
            <a:lvl2pPr marL="815606" indent="-299610">
              <a:defRPr sz="3600"/>
            </a:lvl2pPr>
            <a:lvl3pPr marL="1375989" indent="-343997">
              <a:defRPr sz="3600"/>
            </a:lvl3pPr>
            <a:lvl4pPr marL="1970166" indent="-422178">
              <a:defRPr sz="3600"/>
            </a:lvl4pPr>
            <a:lvl5pPr marL="2486162" indent="-422178">
              <a:defRPr sz="3600"/>
            </a:lvl5pPr>
          </a:lstStyle>
          <a:p>
            <a:pPr lvl="0">
              <a:defRPr sz="1800"/>
            </a:pPr>
            <a:r>
              <a:rPr sz="3600"/>
              <a:t>Образец текста</a:t>
            </a:r>
          </a:p>
          <a:p>
            <a:pPr lvl="1">
              <a:defRPr sz="1800"/>
            </a:pPr>
            <a:r>
              <a:rPr sz="3600"/>
              <a:t>Второй уровень</a:t>
            </a:r>
          </a:p>
          <a:p>
            <a:pPr lvl="2">
              <a:defRPr sz="1800"/>
            </a:pPr>
            <a:r>
              <a:rPr sz="3600"/>
              <a:t>Третий уровень</a:t>
            </a:r>
          </a:p>
          <a:p>
            <a:pPr lvl="3">
              <a:defRPr sz="1800"/>
            </a:pPr>
            <a:r>
              <a:rPr sz="3600"/>
              <a:t>Четвертый уровень</a:t>
            </a:r>
          </a:p>
          <a:p>
            <a:pPr lvl="4">
              <a:defRPr sz="1800"/>
            </a:pPr>
            <a:r>
              <a:rPr sz="3600"/>
              <a:t>Пятый уровень</a:t>
            </a:r>
          </a:p>
        </p:txBody>
      </p:sp>
      <p:sp>
        <p:nvSpPr>
          <p:cNvPr id="39" name="Shape 39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rPr/>
              <a:pPr lvl="0"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slideLayout" Target="../slideLayouts/slideLayout42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41" Type="http://schemas.openxmlformats.org/officeDocument/2006/relationships/slideLayout" Target="../slideLayouts/slideLayout4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4" Type="http://schemas.openxmlformats.org/officeDocument/2006/relationships/slideLayout" Target="../slideLayouts/slideLayout44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title"/>
          </p:nvPr>
        </p:nvSpPr>
        <p:spPr>
          <a:xfrm>
            <a:off x="709523" y="259818"/>
            <a:ext cx="8901293" cy="180077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 anchor="ctr">
            <a:normAutofit/>
          </a:bodyPr>
          <a:lstStyle/>
          <a:p>
            <a:pPr lvl="0">
              <a:defRPr sz="1800"/>
            </a:pPr>
            <a:r>
              <a:rPr sz="4900"/>
              <a:t>Образец заголовка</a:t>
            </a:r>
          </a:p>
        </p:txBody>
      </p:sp>
      <p:sp>
        <p:nvSpPr>
          <p:cNvPr id="3" name="Shape 3"/>
          <p:cNvSpPr>
            <a:spLocks noGrp="1"/>
          </p:cNvSpPr>
          <p:nvPr>
            <p:ph type="body" idx="1"/>
          </p:nvPr>
        </p:nvSpPr>
        <p:spPr>
          <a:xfrm>
            <a:off x="709523" y="2060589"/>
            <a:ext cx="8901293" cy="567371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/>
          <a:p>
            <a:pPr lvl="0">
              <a:defRPr sz="1800"/>
            </a:pPr>
            <a:r>
              <a:rPr sz="3100"/>
              <a:t>Образец текста</a:t>
            </a:r>
          </a:p>
          <a:p>
            <a:pPr lvl="1">
              <a:defRPr sz="1800"/>
            </a:pPr>
            <a:r>
              <a:rPr sz="3100"/>
              <a:t>Второй уровень</a:t>
            </a:r>
          </a:p>
          <a:p>
            <a:pPr lvl="2">
              <a:defRPr sz="1800"/>
            </a:pPr>
            <a:r>
              <a:rPr sz="3100"/>
              <a:t>Третий уровень</a:t>
            </a:r>
          </a:p>
          <a:p>
            <a:pPr lvl="3">
              <a:defRPr sz="1800"/>
            </a:pPr>
            <a:r>
              <a:rPr sz="3100"/>
              <a:t>Четвертый уровень</a:t>
            </a:r>
          </a:p>
          <a:p>
            <a:pPr lvl="4">
              <a:defRPr sz="1800"/>
            </a:pPr>
            <a:r>
              <a:rPr sz="3100"/>
              <a:t>Пятый уровень</a:t>
            </a:r>
          </a:p>
        </p:txBody>
      </p:sp>
      <p:sp>
        <p:nvSpPr>
          <p:cNvPr id="4" name="Shape 4"/>
          <p:cNvSpPr>
            <a:spLocks noGrp="1"/>
          </p:cNvSpPr>
          <p:nvPr>
            <p:ph type="sldNum" sz="quarter" idx="2"/>
          </p:nvPr>
        </p:nvSpPr>
        <p:spPr>
          <a:xfrm>
            <a:off x="7288738" y="7239526"/>
            <a:ext cx="2322077" cy="281941"/>
          </a:xfrm>
          <a:prstGeom prst="rect">
            <a:avLst/>
          </a:prstGeom>
          <a:ln w="12700">
            <a:miter lim="400000"/>
          </a:ln>
        </p:spPr>
        <p:txBody>
          <a:bodyPr lIns="45719" rIns="45719" anchor="ctr">
            <a:spAutoFit/>
          </a:bodyPr>
          <a:lstStyle>
            <a:lvl1pPr algn="r">
              <a:defRPr sz="1300">
                <a:solidFill>
                  <a:srgbClr val="888888"/>
                </a:solidFill>
              </a:defRPr>
            </a:lvl1pPr>
          </a:lstStyle>
          <a:p>
            <a:pPr lvl="0"/>
            <a:fld id="{86CB4B4D-7CA3-9044-876B-883B54F8677D}" type="slidenum">
              <a:rPr/>
              <a:pPr lvl="0"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2" r:id="rId13"/>
    <p:sldLayoutId id="2147483663" r:id="rId14"/>
    <p:sldLayoutId id="2147483664" r:id="rId15"/>
    <p:sldLayoutId id="2147483665" r:id="rId16"/>
    <p:sldLayoutId id="2147483666" r:id="rId17"/>
    <p:sldLayoutId id="2147483667" r:id="rId18"/>
    <p:sldLayoutId id="2147483668" r:id="rId19"/>
    <p:sldLayoutId id="2147483669" r:id="rId20"/>
    <p:sldLayoutId id="2147483670" r:id="rId21"/>
    <p:sldLayoutId id="2147483671" r:id="rId22"/>
    <p:sldLayoutId id="2147483672" r:id="rId23"/>
    <p:sldLayoutId id="2147483673" r:id="rId24"/>
    <p:sldLayoutId id="2147483674" r:id="rId25"/>
    <p:sldLayoutId id="2147483675" r:id="rId26"/>
    <p:sldLayoutId id="2147483676" r:id="rId27"/>
    <p:sldLayoutId id="2147483677" r:id="rId28"/>
    <p:sldLayoutId id="2147483678" r:id="rId29"/>
    <p:sldLayoutId id="2147483679" r:id="rId30"/>
    <p:sldLayoutId id="2147483680" r:id="rId31"/>
    <p:sldLayoutId id="2147483681" r:id="rId32"/>
    <p:sldLayoutId id="2147483682" r:id="rId33"/>
    <p:sldLayoutId id="2147483683" r:id="rId34"/>
    <p:sldLayoutId id="2147483684" r:id="rId35"/>
    <p:sldLayoutId id="2147483685" r:id="rId36"/>
    <p:sldLayoutId id="2147483686" r:id="rId37"/>
    <p:sldLayoutId id="2147483687" r:id="rId38"/>
    <p:sldLayoutId id="2147483688" r:id="rId39"/>
    <p:sldLayoutId id="2147483689" r:id="rId40"/>
    <p:sldLayoutId id="2147483690" r:id="rId41"/>
    <p:sldLayoutId id="2147483691" r:id="rId42"/>
    <p:sldLayoutId id="2147483692" r:id="rId43"/>
    <p:sldLayoutId id="2147483693" r:id="rId44"/>
  </p:sldLayoutIdLst>
  <p:transition spd="med"/>
  <p:txStyles>
    <p:titleStyle>
      <a:lvl1pPr defTabSz="1031992">
        <a:lnSpc>
          <a:spcPct val="90000"/>
        </a:lnSpc>
        <a:defRPr sz="4900">
          <a:latin typeface="Calibri Light"/>
          <a:ea typeface="Calibri Light"/>
          <a:cs typeface="Calibri Light"/>
          <a:sym typeface="Calibri Light"/>
        </a:defRPr>
      </a:lvl1pPr>
      <a:lvl2pPr defTabSz="1031992">
        <a:lnSpc>
          <a:spcPct val="90000"/>
        </a:lnSpc>
        <a:defRPr sz="4900">
          <a:latin typeface="Calibri Light"/>
          <a:ea typeface="Calibri Light"/>
          <a:cs typeface="Calibri Light"/>
          <a:sym typeface="Calibri Light"/>
        </a:defRPr>
      </a:lvl2pPr>
      <a:lvl3pPr defTabSz="1031992">
        <a:lnSpc>
          <a:spcPct val="90000"/>
        </a:lnSpc>
        <a:defRPr sz="4900">
          <a:latin typeface="Calibri Light"/>
          <a:ea typeface="Calibri Light"/>
          <a:cs typeface="Calibri Light"/>
          <a:sym typeface="Calibri Light"/>
        </a:defRPr>
      </a:lvl3pPr>
      <a:lvl4pPr defTabSz="1031992">
        <a:lnSpc>
          <a:spcPct val="90000"/>
        </a:lnSpc>
        <a:defRPr sz="4900">
          <a:latin typeface="Calibri Light"/>
          <a:ea typeface="Calibri Light"/>
          <a:cs typeface="Calibri Light"/>
          <a:sym typeface="Calibri Light"/>
        </a:defRPr>
      </a:lvl4pPr>
      <a:lvl5pPr defTabSz="1031992">
        <a:lnSpc>
          <a:spcPct val="90000"/>
        </a:lnSpc>
        <a:defRPr sz="4900">
          <a:latin typeface="Calibri Light"/>
          <a:ea typeface="Calibri Light"/>
          <a:cs typeface="Calibri Light"/>
          <a:sym typeface="Calibri Light"/>
        </a:defRPr>
      </a:lvl5pPr>
      <a:lvl6pPr defTabSz="1031992">
        <a:lnSpc>
          <a:spcPct val="90000"/>
        </a:lnSpc>
        <a:defRPr sz="4900">
          <a:latin typeface="Calibri Light"/>
          <a:ea typeface="Calibri Light"/>
          <a:cs typeface="Calibri Light"/>
          <a:sym typeface="Calibri Light"/>
        </a:defRPr>
      </a:lvl6pPr>
      <a:lvl7pPr defTabSz="1031992">
        <a:lnSpc>
          <a:spcPct val="90000"/>
        </a:lnSpc>
        <a:defRPr sz="4900">
          <a:latin typeface="Calibri Light"/>
          <a:ea typeface="Calibri Light"/>
          <a:cs typeface="Calibri Light"/>
          <a:sym typeface="Calibri Light"/>
        </a:defRPr>
      </a:lvl7pPr>
      <a:lvl8pPr defTabSz="1031992">
        <a:lnSpc>
          <a:spcPct val="90000"/>
        </a:lnSpc>
        <a:defRPr sz="4900">
          <a:latin typeface="Calibri Light"/>
          <a:ea typeface="Calibri Light"/>
          <a:cs typeface="Calibri Light"/>
          <a:sym typeface="Calibri Light"/>
        </a:defRPr>
      </a:lvl8pPr>
      <a:lvl9pPr defTabSz="1031992">
        <a:lnSpc>
          <a:spcPct val="90000"/>
        </a:lnSpc>
        <a:defRPr sz="4900">
          <a:latin typeface="Calibri Light"/>
          <a:ea typeface="Calibri Light"/>
          <a:cs typeface="Calibri Light"/>
          <a:sym typeface="Calibri Light"/>
        </a:defRPr>
      </a:lvl9pPr>
    </p:titleStyle>
    <p:bodyStyle>
      <a:lvl1pPr marL="257998" indent="-257998" defTabSz="1031992">
        <a:lnSpc>
          <a:spcPct val="90000"/>
        </a:lnSpc>
        <a:spcBef>
          <a:spcPts val="1100"/>
        </a:spcBef>
        <a:buSzPct val="100000"/>
        <a:buFont typeface="Arial"/>
        <a:buChar char="•"/>
        <a:defRPr sz="3100">
          <a:latin typeface="Calibri"/>
          <a:ea typeface="Calibri"/>
          <a:cs typeface="Calibri"/>
          <a:sym typeface="Calibri"/>
        </a:defRPr>
      </a:lvl1pPr>
      <a:lvl2pPr marL="812215" indent="-296219" defTabSz="1031992">
        <a:lnSpc>
          <a:spcPct val="90000"/>
        </a:lnSpc>
        <a:spcBef>
          <a:spcPts val="1100"/>
        </a:spcBef>
        <a:buSzPct val="100000"/>
        <a:buFont typeface="Arial"/>
        <a:buChar char="•"/>
        <a:defRPr sz="3100">
          <a:latin typeface="Calibri"/>
          <a:ea typeface="Calibri"/>
          <a:cs typeface="Calibri"/>
          <a:sym typeface="Calibri"/>
        </a:defRPr>
      </a:lvl2pPr>
      <a:lvl3pPr marL="1395534" indent="-363542" defTabSz="1031992">
        <a:lnSpc>
          <a:spcPct val="90000"/>
        </a:lnSpc>
        <a:spcBef>
          <a:spcPts val="1100"/>
        </a:spcBef>
        <a:buSzPct val="100000"/>
        <a:buFont typeface="Arial"/>
        <a:buChar char="•"/>
        <a:defRPr sz="3100">
          <a:latin typeface="Calibri"/>
          <a:ea typeface="Calibri"/>
          <a:cs typeface="Calibri"/>
          <a:sym typeface="Calibri"/>
        </a:defRPr>
      </a:lvl3pPr>
      <a:lvl4pPr marL="1947884" indent="-399896" defTabSz="1031992">
        <a:lnSpc>
          <a:spcPct val="90000"/>
        </a:lnSpc>
        <a:spcBef>
          <a:spcPts val="1100"/>
        </a:spcBef>
        <a:buSzPct val="100000"/>
        <a:buFont typeface="Arial"/>
        <a:buChar char="•"/>
        <a:defRPr sz="3100">
          <a:latin typeface="Calibri"/>
          <a:ea typeface="Calibri"/>
          <a:cs typeface="Calibri"/>
          <a:sym typeface="Calibri"/>
        </a:defRPr>
      </a:lvl4pPr>
      <a:lvl5pPr marL="2463880" indent="-399896" defTabSz="1031992">
        <a:lnSpc>
          <a:spcPct val="90000"/>
        </a:lnSpc>
        <a:spcBef>
          <a:spcPts val="1100"/>
        </a:spcBef>
        <a:buSzPct val="100000"/>
        <a:buFont typeface="Arial"/>
        <a:buChar char="•"/>
        <a:defRPr sz="3100">
          <a:latin typeface="Calibri"/>
          <a:ea typeface="Calibri"/>
          <a:cs typeface="Calibri"/>
          <a:sym typeface="Calibri"/>
        </a:defRPr>
      </a:lvl5pPr>
      <a:lvl6pPr marL="2979876" indent="-399896" defTabSz="1031992">
        <a:lnSpc>
          <a:spcPct val="90000"/>
        </a:lnSpc>
        <a:spcBef>
          <a:spcPts val="1100"/>
        </a:spcBef>
        <a:buSzPct val="100000"/>
        <a:buFont typeface="Arial"/>
        <a:buChar char="•"/>
        <a:defRPr sz="3100">
          <a:latin typeface="Calibri"/>
          <a:ea typeface="Calibri"/>
          <a:cs typeface="Calibri"/>
          <a:sym typeface="Calibri"/>
        </a:defRPr>
      </a:lvl6pPr>
      <a:lvl7pPr marL="3495871" indent="-399896" defTabSz="1031992">
        <a:lnSpc>
          <a:spcPct val="90000"/>
        </a:lnSpc>
        <a:spcBef>
          <a:spcPts val="1100"/>
        </a:spcBef>
        <a:buSzPct val="100000"/>
        <a:buFont typeface="Arial"/>
        <a:buChar char="•"/>
        <a:defRPr sz="3100">
          <a:latin typeface="Calibri"/>
          <a:ea typeface="Calibri"/>
          <a:cs typeface="Calibri"/>
          <a:sym typeface="Calibri"/>
        </a:defRPr>
      </a:lvl7pPr>
      <a:lvl8pPr marL="4011867" indent="-399896" defTabSz="1031992">
        <a:lnSpc>
          <a:spcPct val="90000"/>
        </a:lnSpc>
        <a:spcBef>
          <a:spcPts val="1100"/>
        </a:spcBef>
        <a:buSzPct val="100000"/>
        <a:buFont typeface="Arial"/>
        <a:buChar char="•"/>
        <a:defRPr sz="3100">
          <a:latin typeface="Calibri"/>
          <a:ea typeface="Calibri"/>
          <a:cs typeface="Calibri"/>
          <a:sym typeface="Calibri"/>
        </a:defRPr>
      </a:lvl8pPr>
      <a:lvl9pPr marL="4527863" indent="-399897" defTabSz="1031992">
        <a:lnSpc>
          <a:spcPct val="90000"/>
        </a:lnSpc>
        <a:spcBef>
          <a:spcPts val="1100"/>
        </a:spcBef>
        <a:buSzPct val="100000"/>
        <a:buFont typeface="Arial"/>
        <a:buChar char="•"/>
        <a:defRPr sz="3100">
          <a:latin typeface="Calibri"/>
          <a:ea typeface="Calibri"/>
          <a:cs typeface="Calibri"/>
          <a:sym typeface="Calibri"/>
        </a:defRPr>
      </a:lvl9pPr>
    </p:bodyStyle>
    <p:otherStyle>
      <a:lvl1pPr algn="r">
        <a:defRPr sz="1300">
          <a:solidFill>
            <a:schemeClr val="tx1"/>
          </a:solidFill>
          <a:latin typeface="+mn-lt"/>
          <a:ea typeface="+mn-ea"/>
          <a:cs typeface="+mn-cs"/>
          <a:sym typeface="Calibri"/>
        </a:defRPr>
      </a:lvl1pPr>
      <a:lvl2pPr indent="457200" algn="r">
        <a:defRPr sz="1300">
          <a:solidFill>
            <a:schemeClr val="tx1"/>
          </a:solidFill>
          <a:latin typeface="+mn-lt"/>
          <a:ea typeface="+mn-ea"/>
          <a:cs typeface="+mn-cs"/>
          <a:sym typeface="Calibri"/>
        </a:defRPr>
      </a:lvl2pPr>
      <a:lvl3pPr indent="914400" algn="r">
        <a:defRPr sz="1300">
          <a:solidFill>
            <a:schemeClr val="tx1"/>
          </a:solidFill>
          <a:latin typeface="+mn-lt"/>
          <a:ea typeface="+mn-ea"/>
          <a:cs typeface="+mn-cs"/>
          <a:sym typeface="Calibri"/>
        </a:defRPr>
      </a:lvl3pPr>
      <a:lvl4pPr indent="1371600" algn="r">
        <a:defRPr sz="1300">
          <a:solidFill>
            <a:schemeClr val="tx1"/>
          </a:solidFill>
          <a:latin typeface="+mn-lt"/>
          <a:ea typeface="+mn-ea"/>
          <a:cs typeface="+mn-cs"/>
          <a:sym typeface="Calibri"/>
        </a:defRPr>
      </a:lvl4pPr>
      <a:lvl5pPr indent="1828800" algn="r">
        <a:defRPr sz="1300">
          <a:solidFill>
            <a:schemeClr val="tx1"/>
          </a:solidFill>
          <a:latin typeface="+mn-lt"/>
          <a:ea typeface="+mn-ea"/>
          <a:cs typeface="+mn-cs"/>
          <a:sym typeface="Calibri"/>
        </a:defRPr>
      </a:lvl5pPr>
      <a:lvl6pPr indent="2286000" algn="r">
        <a:defRPr sz="1300">
          <a:solidFill>
            <a:schemeClr val="tx1"/>
          </a:solidFill>
          <a:latin typeface="+mn-lt"/>
          <a:ea typeface="+mn-ea"/>
          <a:cs typeface="+mn-cs"/>
          <a:sym typeface="Calibri"/>
        </a:defRPr>
      </a:lvl6pPr>
      <a:lvl7pPr indent="2743200" algn="r">
        <a:defRPr sz="1300">
          <a:solidFill>
            <a:schemeClr val="tx1"/>
          </a:solidFill>
          <a:latin typeface="+mn-lt"/>
          <a:ea typeface="+mn-ea"/>
          <a:cs typeface="+mn-cs"/>
          <a:sym typeface="Calibri"/>
        </a:defRPr>
      </a:lvl7pPr>
      <a:lvl8pPr indent="3200400" algn="r">
        <a:defRPr sz="1300">
          <a:solidFill>
            <a:schemeClr val="tx1"/>
          </a:solidFill>
          <a:latin typeface="+mn-lt"/>
          <a:ea typeface="+mn-ea"/>
          <a:cs typeface="+mn-cs"/>
          <a:sym typeface="Calibri"/>
        </a:defRPr>
      </a:lvl8pPr>
      <a:lvl9pPr indent="3657600" algn="r">
        <a:defRPr sz="1300">
          <a:solidFill>
            <a:schemeClr val="tx1"/>
          </a:solidFill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profstandart.rosmintrud.ru/reestr-professionalnyh-standartov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gi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asi.ru/upload/iblock/d69/Atlas.pdf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Shape 179"/>
          <p:cNvSpPr>
            <a:spLocks noGrp="1"/>
          </p:cNvSpPr>
          <p:nvPr>
            <p:ph type="title"/>
          </p:nvPr>
        </p:nvSpPr>
        <p:spPr>
          <a:xfrm>
            <a:off x="5379395" y="5880776"/>
            <a:ext cx="4745654" cy="1653499"/>
          </a:xfrm>
          <a:prstGeom prst="rect">
            <a:avLst/>
          </a:prstGeom>
        </p:spPr>
        <p:txBody>
          <a:bodyPr>
            <a:normAutofit fontScale="90000"/>
          </a:bodyPr>
          <a:lstStyle/>
          <a:p>
            <a:r>
              <a:rPr lang="ru-RU" sz="174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174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ru-RU" sz="2700" b="1" dirty="0" smtClean="0">
                <a:solidFill>
                  <a:srgbClr val="0070C0"/>
                </a:solidFill>
                <a:latin typeface="+mn-lt"/>
                <a:cs typeface="Arial" pitchFamily="34" charset="0"/>
              </a:rPr>
              <a:t>Разработка общей характеристики  основных образовательных программ </a:t>
            </a:r>
            <a:br>
              <a:rPr lang="ru-RU" sz="2700" b="1" dirty="0" smtClean="0">
                <a:solidFill>
                  <a:srgbClr val="0070C0"/>
                </a:solidFill>
                <a:latin typeface="+mn-lt"/>
                <a:cs typeface="Arial" pitchFamily="34" charset="0"/>
              </a:rPr>
            </a:br>
            <a:r>
              <a:rPr lang="ru-RU" sz="2700" b="1" dirty="0" smtClean="0">
                <a:solidFill>
                  <a:srgbClr val="0070C0"/>
                </a:solidFill>
                <a:latin typeface="+mn-lt"/>
                <a:cs typeface="Arial" pitchFamily="34" charset="0"/>
              </a:rPr>
              <a:t/>
            </a:r>
            <a:br>
              <a:rPr lang="ru-RU" sz="2700" b="1" dirty="0" smtClean="0">
                <a:solidFill>
                  <a:srgbClr val="0070C0"/>
                </a:solidFill>
                <a:latin typeface="+mn-lt"/>
                <a:cs typeface="Arial" pitchFamily="34" charset="0"/>
              </a:rPr>
            </a:br>
            <a:r>
              <a:rPr lang="ru-RU" sz="2200" b="1" dirty="0" smtClean="0">
                <a:solidFill>
                  <a:srgbClr val="0070C0"/>
                </a:solidFill>
                <a:latin typeface="+mn-lt"/>
                <a:cs typeface="Arial" pitchFamily="34" charset="0"/>
              </a:rPr>
              <a:t>М.А. </a:t>
            </a:r>
            <a:r>
              <a:rPr lang="ru-RU" sz="2200" b="1" dirty="0" err="1" smtClean="0">
                <a:solidFill>
                  <a:srgbClr val="0070C0"/>
                </a:solidFill>
                <a:latin typeface="+mn-lt"/>
                <a:cs typeface="Arial" pitchFamily="34" charset="0"/>
              </a:rPr>
              <a:t>Отт</a:t>
            </a:r>
            <a:r>
              <a:rPr lang="ru-RU" sz="2200" b="1" dirty="0" smtClean="0">
                <a:solidFill>
                  <a:srgbClr val="0070C0"/>
                </a:solidFill>
                <a:latin typeface="+mn-lt"/>
                <a:cs typeface="Arial" pitchFamily="34" charset="0"/>
              </a:rPr>
              <a:t>, специалист по УМР</a:t>
            </a:r>
            <a:endParaRPr lang="ru-RU" sz="2200" b="1" dirty="0">
              <a:solidFill>
                <a:srgbClr val="0070C0"/>
              </a:solidFill>
              <a:latin typeface="+mn-lt"/>
              <a:cs typeface="Arial" pitchFamily="34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836" y="5924550"/>
            <a:ext cx="3062764" cy="1361356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82887" y="0"/>
            <a:ext cx="8772288" cy="962025"/>
          </a:xfrm>
        </p:spPr>
        <p:txBody>
          <a:bodyPr>
            <a:normAutofit/>
          </a:bodyPr>
          <a:lstStyle/>
          <a:p>
            <a:r>
              <a:rPr lang="ru-RU" altLang="ru-RU" sz="3200" dirty="0">
                <a:solidFill>
                  <a:srgbClr val="0070C0"/>
                </a:solidFill>
              </a:rPr>
              <a:t>Определение направленности (профиля) ООП</a:t>
            </a:r>
            <a:endParaRPr lang="ru-RU" sz="32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82887" y="1372219"/>
            <a:ext cx="8375438" cy="532782"/>
          </a:xfrm>
        </p:spPr>
        <p:txBody>
          <a:bodyPr>
            <a:normAutofit fontScale="25000" lnSpcReduction="20000"/>
          </a:bodyPr>
          <a:lstStyle/>
          <a:p>
            <a:endParaRPr lang="ru-RU" sz="3200" dirty="0" smtClean="0"/>
          </a:p>
          <a:p>
            <a:endParaRPr lang="ru-RU" dirty="0"/>
          </a:p>
          <a:p>
            <a:r>
              <a:rPr lang="ru-RU" dirty="0" smtClean="0"/>
              <a:t> </a:t>
            </a:r>
          </a:p>
          <a:p>
            <a:endParaRPr lang="ru-RU" dirty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</p:txBody>
      </p:sp>
      <p:sp>
        <p:nvSpPr>
          <p:cNvPr id="6" name="Прямоугольник 5"/>
          <p:cNvSpPr/>
          <p:nvPr/>
        </p:nvSpPr>
        <p:spPr>
          <a:xfrm>
            <a:off x="1028701" y="1562100"/>
            <a:ext cx="8864600" cy="48551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1031992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000" b="1" dirty="0">
                <a:solidFill>
                  <a:srgbClr val="0070C0"/>
                </a:solidFill>
              </a:rPr>
              <a:t>ООП  разрабатывается  на  основе  </a:t>
            </a:r>
            <a:r>
              <a:rPr lang="ru-RU" sz="2000" b="1" dirty="0" smtClean="0">
                <a:solidFill>
                  <a:srgbClr val="0070C0"/>
                </a:solidFill>
              </a:rPr>
              <a:t>ФГОС </a:t>
            </a:r>
            <a:r>
              <a:rPr lang="ru-RU" sz="2000" b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и  </a:t>
            </a:r>
            <a:r>
              <a:rPr lang="ru-RU" sz="2000" b="1" dirty="0">
                <a:solidFill>
                  <a:srgbClr val="0070C0"/>
                </a:solidFill>
                <a:latin typeface="Calibri" panose="020F0502020204030204" pitchFamily="34" charset="0"/>
              </a:rPr>
              <a:t>с  учетом  требований  профессиональных  стандартов  в соответствующей  профессиональной  области  </a:t>
            </a:r>
            <a:r>
              <a:rPr lang="ru-RU" sz="2000" b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(при </a:t>
            </a:r>
            <a:r>
              <a:rPr lang="ru-RU" sz="2000" b="1" dirty="0">
                <a:solidFill>
                  <a:srgbClr val="0070C0"/>
                </a:solidFill>
                <a:latin typeface="Calibri" panose="020F0502020204030204" pitchFamily="34" charset="0"/>
              </a:rPr>
              <a:t>наличии </a:t>
            </a:r>
            <a:r>
              <a:rPr lang="ru-RU" sz="2000" b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последних).</a:t>
            </a:r>
            <a:endParaRPr lang="ru-RU" sz="2000" b="1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marL="0" marR="0" lvl="0" indent="0" defTabSz="1031992" eaLnBrk="1" fontAlgn="auto" latinLnBrk="0" hangingPunct="1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000" b="1" dirty="0">
                <a:solidFill>
                  <a:srgbClr val="002060"/>
                </a:solidFill>
                <a:latin typeface="Calibri" panose="020F0502020204030204" pitchFamily="34" charset="0"/>
              </a:rPr>
              <a:t>Профессиональные стандарты содержат характеристику </a:t>
            </a:r>
            <a:r>
              <a:rPr lang="ru-RU" sz="2000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квалификации (трудовых функций), </a:t>
            </a:r>
            <a:r>
              <a:rPr lang="ru-RU" sz="2000" b="1" dirty="0">
                <a:solidFill>
                  <a:srgbClr val="002060"/>
                </a:solidFill>
                <a:latin typeface="Calibri" panose="020F0502020204030204" pitchFamily="34" charset="0"/>
              </a:rPr>
              <a:t>необходимой для осуществления определенного вида профессиональной </a:t>
            </a:r>
            <a:r>
              <a:rPr lang="ru-RU" sz="2000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деятельности.</a:t>
            </a:r>
          </a:p>
          <a:p>
            <a:pPr marL="0" marR="0" lvl="0" indent="0" defTabSz="1031992" eaLnBrk="1" fontAlgn="auto" latinLnBrk="0" hangingPunct="1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000" b="1" dirty="0">
                <a:solidFill>
                  <a:srgbClr val="002060"/>
                </a:solidFill>
                <a:latin typeface="Calibri" panose="020F0502020204030204" pitchFamily="34" charset="0"/>
              </a:rPr>
              <a:t>И</a:t>
            </a:r>
            <a:r>
              <a:rPr lang="ru-RU" sz="2000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спользование профессиональных стандартов – обязательное </a:t>
            </a:r>
            <a:r>
              <a:rPr lang="ru-RU" sz="2000" b="1" dirty="0">
                <a:solidFill>
                  <a:srgbClr val="002060"/>
                </a:solidFill>
                <a:latin typeface="Calibri" panose="020F0502020204030204" pitchFamily="34" charset="0"/>
              </a:rPr>
              <a:t>условие  разработки программ (модулей , частей программ), обеспечивающих готовность к выполнению того или иного вида (видов) профессиональной деятельности</a:t>
            </a:r>
            <a:r>
              <a:rPr lang="ru-RU" sz="2000" b="1" dirty="0" smtClean="0">
                <a:solidFill>
                  <a:srgbClr val="535353"/>
                </a:solidFill>
                <a:latin typeface="Calibri" panose="020F0502020204030204" pitchFamily="34" charset="0"/>
              </a:rPr>
              <a:t>.</a:t>
            </a:r>
            <a:endParaRPr lang="ru-RU" sz="2000" b="1" dirty="0">
              <a:solidFill>
                <a:srgbClr val="535353"/>
              </a:solidFill>
              <a:latin typeface="Calibri" panose="020F050202020403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ru-RU" sz="1600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Национальный </a:t>
            </a:r>
            <a:r>
              <a:rPr lang="ru-RU" sz="1600" b="1" dirty="0">
                <a:solidFill>
                  <a:srgbClr val="002060"/>
                </a:solidFill>
                <a:latin typeface="Calibri" panose="020F0502020204030204" pitchFamily="34" charset="0"/>
              </a:rPr>
              <a:t>реестр профессиональных стандартов, включающий реестр профессиональных стандартов, реестр областей и видов профессиональной деятельности, реестр трудовых функций </a:t>
            </a:r>
            <a:endParaRPr lang="ru-RU" sz="1600" b="1" dirty="0" smtClean="0">
              <a:solidFill>
                <a:srgbClr val="002060"/>
              </a:solidFill>
              <a:latin typeface="Calibri" panose="020F050202020403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sz="1600" b="1" kern="1200" dirty="0" smtClean="0">
                <a:solidFill>
                  <a:prstClr val="black"/>
                </a:solidFill>
                <a:ea typeface="+mn-ea"/>
                <a:cs typeface="+mn-cs"/>
                <a:hlinkClick r:id="rId2"/>
              </a:rPr>
              <a:t>http</a:t>
            </a:r>
            <a:r>
              <a:rPr lang="en-US" sz="1600" b="1" kern="1200" dirty="0">
                <a:solidFill>
                  <a:prstClr val="black"/>
                </a:solidFill>
                <a:ea typeface="+mn-ea"/>
                <a:cs typeface="+mn-cs"/>
                <a:hlinkClick r:id="rId2"/>
              </a:rPr>
              <a:t>://profstandart.rosmintrud.ru/reestr-professionalnyh-standartov</a:t>
            </a:r>
            <a:endParaRPr lang="ru-RU" sz="1600" b="1" kern="1200" dirty="0">
              <a:solidFill>
                <a:prstClr val="black"/>
              </a:solidFill>
              <a:ea typeface="+mn-ea"/>
              <a:cs typeface="+mn-cs"/>
            </a:endParaRPr>
          </a:p>
          <a:p>
            <a:pPr marL="0" marR="0" lvl="0" indent="0" defTabSz="1031992" eaLnBrk="1" fontAlgn="auto" latinLnBrk="0" hangingPunct="1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2000" dirty="0">
              <a:solidFill>
                <a:srgbClr val="002060"/>
              </a:solidFill>
              <a:latin typeface="Calibri" panose="020F0502020204030204" pitchFamily="34" charset="0"/>
            </a:endParaRPr>
          </a:p>
        </p:txBody>
      </p:sp>
      <p:sp>
        <p:nvSpPr>
          <p:cNvPr id="7" name="Shape 14"/>
          <p:cNvSpPr/>
          <p:nvPr/>
        </p:nvSpPr>
        <p:spPr>
          <a:xfrm>
            <a:off x="1240905" y="6874603"/>
            <a:ext cx="5074170" cy="4616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9" rIns="45719">
            <a:spAutoFit/>
          </a:bodyPr>
          <a:lstStyle>
            <a:lvl1pPr>
              <a:defRPr sz="1500">
                <a:solidFill>
                  <a:srgbClr val="535353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ru-RU" sz="1200" dirty="0" smtClean="0">
                <a:solidFill>
                  <a:schemeClr val="tx2">
                    <a:lumMod val="75000"/>
                  </a:schemeClr>
                </a:solidFill>
              </a:rPr>
              <a:t>Учебное управление 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lang="ru-RU" sz="1200" dirty="0" smtClean="0">
                <a:solidFill>
                  <a:schemeClr val="tx2">
                    <a:lumMod val="75000"/>
                  </a:schemeClr>
                </a:solidFill>
              </a:rPr>
              <a:t>Организационно- методический отдел</a:t>
            </a:r>
            <a:endParaRPr sz="1200" b="0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8" name="image1.jpg"/>
          <p:cNvPicPr/>
          <p:nvPr/>
        </p:nvPicPr>
        <p:blipFill>
          <a:blip r:embed="rId3" cstate="print">
            <a:extLst/>
          </a:blip>
          <a:stretch>
            <a:fillRect/>
          </a:stretch>
        </p:blipFill>
        <p:spPr>
          <a:xfrm>
            <a:off x="461828" y="6911069"/>
            <a:ext cx="621059" cy="497200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338654942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82887" y="0"/>
            <a:ext cx="8772288" cy="942975"/>
          </a:xfrm>
        </p:spPr>
        <p:txBody>
          <a:bodyPr>
            <a:normAutofit/>
          </a:bodyPr>
          <a:lstStyle/>
          <a:p>
            <a:r>
              <a:rPr lang="ru-RU" altLang="ru-RU" sz="3200" dirty="0" smtClean="0">
                <a:solidFill>
                  <a:srgbClr val="0070C0"/>
                </a:solidFill>
              </a:rPr>
              <a:t>Определение направленности (профиля) ООП</a:t>
            </a:r>
            <a:endParaRPr lang="ru-RU" sz="32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92412" y="1153142"/>
            <a:ext cx="8432588" cy="5057158"/>
          </a:xfrm>
        </p:spPr>
        <p:txBody>
          <a:bodyPr>
            <a:normAutofit/>
          </a:bodyPr>
          <a:lstStyle/>
          <a:p>
            <a:pPr>
              <a:spcBef>
                <a:spcPts val="1800"/>
              </a:spcBef>
            </a:pPr>
            <a:r>
              <a:rPr lang="ru-RU" sz="2000" b="1" dirty="0" smtClean="0">
                <a:solidFill>
                  <a:srgbClr val="002060"/>
                </a:solidFill>
              </a:rPr>
              <a:t>Существенные различия в понятийном аппарате ФГОС ВО и ПС устраняются путем установления соответствия между применяемыми понятиями. </a:t>
            </a:r>
          </a:p>
          <a:p>
            <a:r>
              <a:rPr lang="ru-RU" sz="2000" b="1" dirty="0">
                <a:solidFill>
                  <a:srgbClr val="002060"/>
                </a:solidFill>
              </a:rPr>
              <a:t>Например: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3299211"/>
              </p:ext>
            </p:extLst>
          </p:nvPr>
        </p:nvGraphicFramePr>
        <p:xfrm>
          <a:off x="1019174" y="2759544"/>
          <a:ext cx="8534401" cy="3048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31452"/>
                <a:gridCol w="3962303"/>
                <a:gridCol w="940646"/>
              </a:tblGrid>
              <a:tr h="317031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rgbClr val="002060"/>
                          </a:solidFill>
                        </a:rPr>
                        <a:t>Профессиональный стандарт</a:t>
                      </a:r>
                      <a:endParaRPr lang="ru-RU" sz="16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rgbClr val="002060"/>
                          </a:solidFill>
                        </a:rPr>
                        <a:t>ФГОС ВО</a:t>
                      </a:r>
                      <a:endParaRPr lang="ru-RU" sz="16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rgbClr val="002060"/>
                          </a:solidFill>
                        </a:rPr>
                        <a:t>Выводы</a:t>
                      </a:r>
                      <a:endParaRPr lang="ru-RU" sz="1600" b="1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</a:tr>
              <a:tr h="1035769">
                <a:tc>
                  <a:txBody>
                    <a:bodyPr/>
                    <a:lstStyle/>
                    <a:p>
                      <a:pPr algn="l"/>
                      <a:r>
                        <a:rPr lang="ru-RU" sz="1600" b="1" dirty="0" smtClean="0">
                          <a:solidFill>
                            <a:srgbClr val="002060"/>
                          </a:solidFill>
                        </a:rPr>
                        <a:t>Обобщенная трудовая функция (ОТФ) или трудовая функция (ТФ) соответствующего уровня квалификации</a:t>
                      </a:r>
                      <a:endParaRPr lang="ru-RU" sz="16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 b="1" dirty="0" smtClean="0">
                          <a:solidFill>
                            <a:srgbClr val="002060"/>
                          </a:solidFill>
                        </a:rPr>
                        <a:t>Виды профессиональной деятельности (ВПД)</a:t>
                      </a:r>
                      <a:endParaRPr lang="ru-RU" sz="16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rgbClr val="002060"/>
                          </a:solidFill>
                        </a:rPr>
                        <a:t>Компетенции</a:t>
                      </a:r>
                      <a:r>
                        <a:rPr lang="ru-RU" sz="1600" b="1" baseline="0" dirty="0" smtClean="0">
                          <a:solidFill>
                            <a:srgbClr val="002060"/>
                          </a:solidFill>
                        </a:rPr>
                        <a:t> на языке образования</a:t>
                      </a:r>
                      <a:endParaRPr lang="ru-RU" sz="1600" b="1" dirty="0">
                        <a:solidFill>
                          <a:srgbClr val="002060"/>
                        </a:solidFill>
                      </a:endParaRPr>
                    </a:p>
                  </a:txBody>
                  <a:tcPr vert="vert270" anchor="ctr"/>
                </a:tc>
              </a:tr>
              <a:tr h="1035769">
                <a:tc>
                  <a:txBody>
                    <a:bodyPr/>
                    <a:lstStyle/>
                    <a:p>
                      <a:pPr algn="l"/>
                      <a:r>
                        <a:rPr lang="ru-RU" sz="1600" b="1" dirty="0" smtClean="0">
                          <a:solidFill>
                            <a:srgbClr val="002060"/>
                          </a:solidFill>
                        </a:rPr>
                        <a:t>Трудовые функции или трудовые действия </a:t>
                      </a:r>
                      <a:endParaRPr lang="ru-RU" sz="16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 b="1" dirty="0" smtClean="0">
                          <a:solidFill>
                            <a:srgbClr val="002060"/>
                          </a:solidFill>
                        </a:rPr>
                        <a:t>Профессиональные задачи, профессиональные компетенции (ПК) и (или) профессионально-специализированные компетенции (ПСК)</a:t>
                      </a:r>
                      <a:endParaRPr lang="ru-RU" sz="16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sz="16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562275">
                <a:tc>
                  <a:txBody>
                    <a:bodyPr/>
                    <a:lstStyle/>
                    <a:p>
                      <a:pPr algn="l"/>
                      <a:r>
                        <a:rPr lang="ru-RU" sz="1600" b="1" dirty="0" smtClean="0">
                          <a:solidFill>
                            <a:srgbClr val="002060"/>
                          </a:solidFill>
                        </a:rPr>
                        <a:t>Умения, другие характеристики трудовых функций </a:t>
                      </a:r>
                      <a:endParaRPr lang="ru-RU" sz="16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600" b="1" dirty="0" smtClean="0">
                          <a:solidFill>
                            <a:srgbClr val="002060"/>
                          </a:solidFill>
                        </a:rPr>
                        <a:t>Общепрофессиональные компетенции (ОПК)</a:t>
                      </a:r>
                      <a:endParaRPr lang="ru-RU" sz="1600" b="1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sz="16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image1.jpg"/>
          <p:cNvPicPr/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461828" y="6911069"/>
            <a:ext cx="621059" cy="497200"/>
          </a:xfrm>
          <a:prstGeom prst="rect">
            <a:avLst/>
          </a:prstGeom>
          <a:ln w="12700">
            <a:miter lim="400000"/>
          </a:ln>
        </p:spPr>
      </p:pic>
      <p:sp>
        <p:nvSpPr>
          <p:cNvPr id="6" name="Shape 14"/>
          <p:cNvSpPr/>
          <p:nvPr/>
        </p:nvSpPr>
        <p:spPr>
          <a:xfrm>
            <a:off x="1240905" y="6874603"/>
            <a:ext cx="5074170" cy="4616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9" rIns="45719">
            <a:spAutoFit/>
          </a:bodyPr>
          <a:lstStyle>
            <a:lvl1pPr>
              <a:defRPr sz="1500">
                <a:solidFill>
                  <a:srgbClr val="535353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ru-RU" sz="1200" dirty="0" smtClean="0">
                <a:solidFill>
                  <a:schemeClr val="tx2">
                    <a:lumMod val="75000"/>
                  </a:schemeClr>
                </a:solidFill>
              </a:rPr>
              <a:t>Учебное управление 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lang="ru-RU" sz="1200" dirty="0" smtClean="0">
                <a:solidFill>
                  <a:schemeClr val="tx2">
                    <a:lumMod val="75000"/>
                  </a:schemeClr>
                </a:solidFill>
              </a:rPr>
              <a:t>Организационно- методический отдел</a:t>
            </a:r>
            <a:endParaRPr sz="1200" b="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4" descr="BS01720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61155" y="3727825"/>
            <a:ext cx="1536695" cy="1587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8616" y="523876"/>
            <a:ext cx="8772288" cy="762000"/>
          </a:xfrm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rgbClr val="0070C0"/>
                </a:solidFill>
              </a:rPr>
              <a:t>Преобразование компетенций в результаты обучения </a:t>
            </a:r>
            <a:endParaRPr lang="ru-RU" sz="3200" dirty="0">
              <a:solidFill>
                <a:srgbClr val="0070C0"/>
              </a:solidFill>
            </a:endParaRPr>
          </a:p>
        </p:txBody>
      </p:sp>
      <p:sp>
        <p:nvSpPr>
          <p:cNvPr id="5" name="Текст 5"/>
          <p:cNvSpPr txBox="1">
            <a:spLocks/>
          </p:cNvSpPr>
          <p:nvPr/>
        </p:nvSpPr>
        <p:spPr>
          <a:xfrm>
            <a:off x="1011174" y="1713905"/>
            <a:ext cx="4176522" cy="6006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None/>
              <a:defRPr sz="2000" b="0" kern="1200" cap="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18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16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E48312"/>
              </a:buClr>
              <a:buSzPct val="100000"/>
              <a:buFont typeface="Calibri" panose="020F0502020204030204" pitchFamily="34" charset="0"/>
              <a:buNone/>
              <a:tabLst/>
              <a:defRPr/>
            </a:pPr>
            <a:r>
              <a:rPr kumimoji="0" lang="ru-RU" sz="2000" b="1" i="0" u="none" strike="noStrike" kern="1200" cap="all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Результаты обучения  </a:t>
            </a:r>
            <a:endParaRPr kumimoji="0" lang="ru-RU" sz="2000" b="1" i="0" u="none" strike="noStrike" kern="1200" cap="all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Объект 6"/>
          <p:cNvSpPr txBox="1">
            <a:spLocks/>
          </p:cNvSpPr>
          <p:nvPr/>
        </p:nvSpPr>
        <p:spPr>
          <a:xfrm>
            <a:off x="992124" y="2332366"/>
            <a:ext cx="7647051" cy="3115934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1800"/>
              </a:spcBef>
              <a:buNone/>
            </a:pPr>
            <a:r>
              <a:rPr kumimoji="0" lang="ru-RU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ea typeface="+mn-ea"/>
                <a:cs typeface="+mn-cs"/>
              </a:rPr>
              <a:t>«Ожидаемые и измеримые конкретные достижения студентов и выпускников, выраженные на </a:t>
            </a:r>
            <a:r>
              <a:rPr lang="ru-RU" b="1" dirty="0" smtClean="0">
                <a:solidFill>
                  <a:srgbClr val="002060"/>
                </a:solidFill>
              </a:rPr>
              <a:t>языке компетенций, способностей, навыков, умений, знаний</a:t>
            </a:r>
            <a:r>
              <a:rPr kumimoji="0" lang="ru-RU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ea typeface="+mn-ea"/>
                <a:cs typeface="+mn-cs"/>
              </a:rPr>
              <a:t>… описывают, что должен будет способен  делать студент/выпускник по завершении образовательной программы или ее части»</a:t>
            </a:r>
            <a:r>
              <a:rPr lang="ru-RU" b="1" dirty="0" smtClean="0">
                <a:solidFill>
                  <a:srgbClr val="002060"/>
                </a:solidFill>
              </a:rPr>
              <a:t> - </a:t>
            </a:r>
            <a:r>
              <a:rPr lang="ru-RU" b="1" dirty="0" smtClean="0">
                <a:solidFill>
                  <a:srgbClr val="0070C0"/>
                </a:solidFill>
              </a:rPr>
              <a:t>итог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b="1" dirty="0" smtClean="0">
                <a:solidFill>
                  <a:srgbClr val="0070C0"/>
                </a:solidFill>
              </a:rPr>
              <a:t>образовательной программы или ее части.</a:t>
            </a:r>
          </a:p>
          <a:p>
            <a:pPr marL="0" indent="0">
              <a:spcBef>
                <a:spcPts val="1800"/>
              </a:spcBef>
              <a:buNone/>
            </a:pPr>
            <a:endParaRPr lang="ru-RU" b="1" dirty="0" smtClean="0">
              <a:solidFill>
                <a:srgbClr val="0070C0"/>
              </a:solidFill>
            </a:endParaRPr>
          </a:p>
          <a:p>
            <a:pPr marL="91440" marR="0" lvl="0" indent="-91440" algn="just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E48312"/>
              </a:buClr>
              <a:buSzPct val="100000"/>
              <a:buFont typeface="Calibri" panose="020F0502020204030204" pitchFamily="34" charset="0"/>
              <a:buChar char=" "/>
              <a:tabLst/>
              <a:defRPr/>
            </a:pPr>
            <a:endParaRPr lang="ru-RU" b="1" dirty="0">
              <a:solidFill>
                <a:srgbClr val="0070C0"/>
              </a:solidFill>
              <a:latin typeface="Calibri"/>
            </a:endParaRPr>
          </a:p>
        </p:txBody>
      </p:sp>
      <p:sp>
        <p:nvSpPr>
          <p:cNvPr id="7" name="Shape 14"/>
          <p:cNvSpPr/>
          <p:nvPr/>
        </p:nvSpPr>
        <p:spPr>
          <a:xfrm>
            <a:off x="1240905" y="6874603"/>
            <a:ext cx="5074170" cy="4616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9" rIns="45719">
            <a:spAutoFit/>
          </a:bodyPr>
          <a:lstStyle>
            <a:lvl1pPr>
              <a:defRPr sz="1500">
                <a:solidFill>
                  <a:srgbClr val="535353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ru-RU" sz="1200" dirty="0" smtClean="0">
                <a:solidFill>
                  <a:schemeClr val="tx2">
                    <a:lumMod val="75000"/>
                  </a:schemeClr>
                </a:solidFill>
              </a:rPr>
              <a:t>Учебное управление 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lang="ru-RU" sz="1200" dirty="0" smtClean="0">
                <a:solidFill>
                  <a:schemeClr val="tx2">
                    <a:lumMod val="75000"/>
                  </a:schemeClr>
                </a:solidFill>
              </a:rPr>
              <a:t>Организационно- методический отдел</a:t>
            </a:r>
            <a:endParaRPr sz="1200" b="0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9" name="image1.jpg"/>
          <p:cNvPicPr/>
          <p:nvPr/>
        </p:nvPicPr>
        <p:blipFill>
          <a:blip r:embed="rId3" cstate="print">
            <a:extLst/>
          </a:blip>
          <a:stretch>
            <a:fillRect/>
          </a:stretch>
        </p:blipFill>
        <p:spPr>
          <a:xfrm>
            <a:off x="461828" y="6911069"/>
            <a:ext cx="621059" cy="497200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122765387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3362" y="142875"/>
            <a:ext cx="8772288" cy="971550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0070C0"/>
                </a:solidFill>
              </a:rPr>
              <a:t>Преобразование компетенций в результаты обучения </a:t>
            </a:r>
            <a:endParaRPr lang="ru-RU" sz="32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076325"/>
            <a:ext cx="9448800" cy="5286375"/>
          </a:xfrm>
        </p:spPr>
        <p:txBody>
          <a:bodyPr>
            <a:noAutofit/>
          </a:bodyPr>
          <a:lstStyle/>
          <a:p>
            <a:pPr lvl="0" fontAlgn="base">
              <a:spcBef>
                <a:spcPts val="0"/>
              </a:spcBef>
              <a:spcAft>
                <a:spcPts val="600"/>
              </a:spcAft>
            </a:pPr>
            <a:r>
              <a:rPr lang="ru-RU" sz="1800" b="1" dirty="0" smtClean="0">
                <a:solidFill>
                  <a:srgbClr val="002060"/>
                </a:solidFill>
              </a:rPr>
              <a:t>Например:</a:t>
            </a:r>
          </a:p>
          <a:p>
            <a:pPr lvl="0" fontAlgn="base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ru-RU" sz="1800" b="1" dirty="0" smtClean="0">
                <a:solidFill>
                  <a:srgbClr val="002060"/>
                </a:solidFill>
              </a:rPr>
              <a:t>Способен анализировать</a:t>
            </a:r>
            <a:r>
              <a:rPr lang="ru-RU" sz="1800" dirty="0" smtClean="0">
                <a:solidFill>
                  <a:srgbClr val="002060"/>
                </a:solidFill>
              </a:rPr>
              <a:t> факторы, влияющие на формирование …….., как в теории, так и на практике,  в конкретном регионе, </a:t>
            </a:r>
            <a:r>
              <a:rPr lang="ru-RU" sz="1800" b="1" dirty="0" smtClean="0">
                <a:solidFill>
                  <a:srgbClr val="002060"/>
                </a:solidFill>
              </a:rPr>
              <a:t>учитывать эти факторы при разработке концепции и стратегии развития организации</a:t>
            </a:r>
            <a:r>
              <a:rPr lang="ru-RU" sz="1800" dirty="0" smtClean="0">
                <a:solidFill>
                  <a:srgbClr val="002060"/>
                </a:solidFill>
              </a:rPr>
              <a:t>;</a:t>
            </a:r>
          </a:p>
          <a:p>
            <a:pPr lvl="0" fontAlgn="base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ru-RU" sz="1800" b="1" dirty="0" smtClean="0">
                <a:solidFill>
                  <a:srgbClr val="002060"/>
                </a:solidFill>
              </a:rPr>
              <a:t>Владеет</a:t>
            </a:r>
            <a:r>
              <a:rPr lang="ru-RU" sz="1800" dirty="0" smtClean="0">
                <a:solidFill>
                  <a:srgbClr val="002060"/>
                </a:solidFill>
              </a:rPr>
              <a:t> навыком изучения и анализа текстов, а также самостоятельной подготовки текстов: официальных документов, аналитических записок и докладов, проектов нормативных правовых  актов, иных профессиональных текстов, применения законодательства, нормативно-правовых процедур в деятельности……..;</a:t>
            </a:r>
          </a:p>
          <a:p>
            <a:pPr lvl="0" fontAlgn="base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ru-RU" sz="1800" b="1" dirty="0" smtClean="0">
                <a:solidFill>
                  <a:srgbClr val="002060"/>
                </a:solidFill>
              </a:rPr>
              <a:t>Определяет и применяет</a:t>
            </a:r>
            <a:r>
              <a:rPr lang="ru-RU" sz="1800" dirty="0" smtClean="0">
                <a:solidFill>
                  <a:srgbClr val="002060"/>
                </a:solidFill>
              </a:rPr>
              <a:t> в практической деятельности основные принципы, методы и подходы к управлению ……..;</a:t>
            </a:r>
          </a:p>
          <a:p>
            <a:pPr lvl="0" fontAlgn="base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ru-RU" sz="1800" b="1" dirty="0" smtClean="0">
                <a:solidFill>
                  <a:srgbClr val="002060"/>
                </a:solidFill>
              </a:rPr>
              <a:t>Демонстрирует</a:t>
            </a:r>
            <a:r>
              <a:rPr lang="ru-RU" sz="1800" dirty="0" smtClean="0">
                <a:solidFill>
                  <a:srgbClr val="002060"/>
                </a:solidFill>
              </a:rPr>
              <a:t> понимание того, что такое ………, понимание, что это эффективный инструмент…….и способ планирования практической деятельности…..;</a:t>
            </a:r>
          </a:p>
          <a:p>
            <a:pPr lvl="0" fontAlgn="base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ru-RU" sz="1800" b="1" dirty="0" smtClean="0">
                <a:solidFill>
                  <a:srgbClr val="002060"/>
                </a:solidFill>
              </a:rPr>
              <a:t>Определяет </a:t>
            </a:r>
            <a:r>
              <a:rPr lang="ru-RU" sz="1800" dirty="0" smtClean="0">
                <a:solidFill>
                  <a:srgbClr val="002060"/>
                </a:solidFill>
              </a:rPr>
              <a:t>свою собственную (экспертную) позицию по той или иной проблеме, умеет аргументированно изложить ее письменно и устно,  представить так, чтобы она была понята и принята теми, кто принимает решения……;</a:t>
            </a:r>
          </a:p>
          <a:p>
            <a:pPr lvl="0" fontAlgn="base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ru-RU" sz="1800" b="1" dirty="0" smtClean="0">
                <a:solidFill>
                  <a:srgbClr val="002060"/>
                </a:solidFill>
              </a:rPr>
              <a:t>Способен</a:t>
            </a:r>
            <a:r>
              <a:rPr lang="ru-RU" sz="1800" dirty="0" smtClean="0">
                <a:solidFill>
                  <a:srgbClr val="002060"/>
                </a:solidFill>
              </a:rPr>
              <a:t> самостоятельно планировать, облекать идеи в форму …., владеет навыками SWOT-анализа, демонстрирует умение применять   теорию принятия решений и разрешения проблем, теорию и практику управления изменениями и проектного менеджмента. </a:t>
            </a:r>
            <a:endParaRPr lang="ru-RU" sz="1800" b="1" u="sng" dirty="0" smtClean="0">
              <a:solidFill>
                <a:srgbClr val="002060"/>
              </a:solidFill>
            </a:endParaRPr>
          </a:p>
          <a:p>
            <a:pPr lvl="0" fontAlgn="base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ru-RU" sz="1800" b="1" dirty="0" smtClean="0">
                <a:solidFill>
                  <a:srgbClr val="002060"/>
                </a:solidFill>
              </a:rPr>
              <a:t>Умеет</a:t>
            </a:r>
            <a:r>
              <a:rPr lang="ru-RU" sz="1800" dirty="0" smtClean="0">
                <a:solidFill>
                  <a:srgbClr val="002060"/>
                </a:solidFill>
              </a:rPr>
              <a:t>  критически анализировать собственный опыт, находить ошибки и искать верные (оптимальные) решения.</a:t>
            </a:r>
          </a:p>
          <a:p>
            <a:endParaRPr lang="ru-RU" sz="2000" dirty="0"/>
          </a:p>
        </p:txBody>
      </p:sp>
      <p:pic>
        <p:nvPicPr>
          <p:cNvPr id="4" name="image1.jpg"/>
          <p:cNvPicPr/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461828" y="6911069"/>
            <a:ext cx="621059" cy="497200"/>
          </a:xfrm>
          <a:prstGeom prst="rect">
            <a:avLst/>
          </a:prstGeom>
          <a:ln w="12700">
            <a:miter lim="400000"/>
          </a:ln>
        </p:spPr>
      </p:pic>
      <p:sp>
        <p:nvSpPr>
          <p:cNvPr id="5" name="Shape 14"/>
          <p:cNvSpPr/>
          <p:nvPr/>
        </p:nvSpPr>
        <p:spPr>
          <a:xfrm>
            <a:off x="1240905" y="6874603"/>
            <a:ext cx="5074170" cy="4616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9" rIns="45719">
            <a:spAutoFit/>
          </a:bodyPr>
          <a:lstStyle>
            <a:lvl1pPr>
              <a:defRPr sz="1500">
                <a:solidFill>
                  <a:srgbClr val="535353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ru-RU" sz="1200" dirty="0" smtClean="0">
                <a:solidFill>
                  <a:schemeClr val="tx2">
                    <a:lumMod val="75000"/>
                  </a:schemeClr>
                </a:solidFill>
              </a:rPr>
              <a:t>Учебное управление 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lang="ru-RU" sz="1200" dirty="0" smtClean="0">
                <a:solidFill>
                  <a:schemeClr val="tx2">
                    <a:lumMod val="75000"/>
                  </a:schemeClr>
                </a:solidFill>
              </a:rPr>
              <a:t>Организационно- методический отдел</a:t>
            </a:r>
            <a:endParaRPr sz="1200" b="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AutoShape 63"/>
          <p:cNvSpPr>
            <a:spLocks noChangeArrowheads="1"/>
          </p:cNvSpPr>
          <p:nvPr/>
        </p:nvSpPr>
        <p:spPr bwMode="auto">
          <a:xfrm>
            <a:off x="6049583" y="1283533"/>
            <a:ext cx="1543279" cy="5627536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03117" tIns="51558" rIns="103117" bIns="51558" anchor="b" anchorCtr="1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ru-RU" altLang="ru-RU" sz="2000" dirty="0" smtClean="0">
              <a:solidFill>
                <a:schemeClr val="bg1"/>
              </a:solidFill>
            </a:endParaRPr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>
          <a:xfrm>
            <a:off x="689284" y="130698"/>
            <a:ext cx="9281160" cy="945628"/>
          </a:xfrm>
        </p:spPr>
        <p:txBody>
          <a:bodyPr tIns="51558" bIns="51558">
            <a:noAutofit/>
          </a:bodyPr>
          <a:lstStyle/>
          <a:p>
            <a:pPr eaLnBrk="1" hangingPunct="1">
              <a:lnSpc>
                <a:spcPct val="70000"/>
              </a:lnSpc>
              <a:defRPr/>
            </a:pPr>
            <a:r>
              <a:rPr lang="ru-RU" sz="3200" b="1" dirty="0">
                <a:solidFill>
                  <a:srgbClr val="0070C0"/>
                </a:solidFill>
                <a:latin typeface="Calibri" panose="020F0502020204030204" pitchFamily="34" charset="0"/>
              </a:rPr>
              <a:t>Преобразование компетенций </a:t>
            </a:r>
            <a:r>
              <a:rPr lang="ru-RU" sz="3200" b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/>
            </a:r>
            <a:br>
              <a:rPr lang="ru-RU" sz="3200" b="1" dirty="0" smtClean="0">
                <a:solidFill>
                  <a:srgbClr val="0070C0"/>
                </a:solidFill>
                <a:latin typeface="Calibri" panose="020F0502020204030204" pitchFamily="34" charset="0"/>
              </a:rPr>
            </a:br>
            <a:r>
              <a:rPr lang="ru-RU" sz="3200" b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в </a:t>
            </a:r>
            <a:r>
              <a:rPr lang="ru-RU" sz="3200" b="1" dirty="0">
                <a:solidFill>
                  <a:srgbClr val="0070C0"/>
                </a:solidFill>
                <a:latin typeface="Calibri" panose="020F0502020204030204" pitchFamily="34" charset="0"/>
              </a:rPr>
              <a:t>результаты </a:t>
            </a:r>
            <a:r>
              <a:rPr lang="ru-RU" sz="3200" b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обучения и дисциплины/модули</a:t>
            </a:r>
          </a:p>
        </p:txBody>
      </p:sp>
      <p:sp>
        <p:nvSpPr>
          <p:cNvPr id="60420" name="Rectangle 4"/>
          <p:cNvSpPr>
            <a:spLocks noChangeArrowheads="1"/>
          </p:cNvSpPr>
          <p:nvPr/>
        </p:nvSpPr>
        <p:spPr bwMode="auto">
          <a:xfrm>
            <a:off x="852206" y="1673976"/>
            <a:ext cx="2030254" cy="4871534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03117" tIns="51558" rIns="103117" bIns="51558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ru-RU" altLang="ru-RU" sz="2000" dirty="0" smtClean="0">
              <a:solidFill>
                <a:srgbClr val="000000"/>
              </a:solidFill>
            </a:endParaRPr>
          </a:p>
        </p:txBody>
      </p:sp>
      <p:sp>
        <p:nvSpPr>
          <p:cNvPr id="60421" name="Rectangle 5"/>
          <p:cNvSpPr>
            <a:spLocks noChangeArrowheads="1"/>
          </p:cNvSpPr>
          <p:nvPr/>
        </p:nvSpPr>
        <p:spPr bwMode="auto">
          <a:xfrm>
            <a:off x="3316650" y="1827372"/>
            <a:ext cx="2193175" cy="1136871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03117" tIns="51558" rIns="103117" bIns="51558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ru-RU" altLang="ru-RU" sz="2000" dirty="0" smtClean="0">
              <a:solidFill>
                <a:srgbClr val="000000"/>
              </a:solidFill>
            </a:endParaRPr>
          </a:p>
        </p:txBody>
      </p:sp>
      <p:sp>
        <p:nvSpPr>
          <p:cNvPr id="60422" name="Rectangle 6"/>
          <p:cNvSpPr>
            <a:spLocks noChangeArrowheads="1"/>
          </p:cNvSpPr>
          <p:nvPr/>
        </p:nvSpPr>
        <p:spPr bwMode="auto">
          <a:xfrm>
            <a:off x="3450000" y="3543098"/>
            <a:ext cx="2071775" cy="113687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03117" tIns="51558" rIns="103117" bIns="51558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ru-RU" altLang="ru-RU" sz="2000" dirty="0" smtClean="0">
              <a:solidFill>
                <a:srgbClr val="000000"/>
              </a:solidFill>
            </a:endParaRPr>
          </a:p>
        </p:txBody>
      </p:sp>
      <p:sp>
        <p:nvSpPr>
          <p:cNvPr id="60423" name="Rectangle 7"/>
          <p:cNvSpPr>
            <a:spLocks noChangeArrowheads="1"/>
          </p:cNvSpPr>
          <p:nvPr/>
        </p:nvSpPr>
        <p:spPr bwMode="auto">
          <a:xfrm>
            <a:off x="3314698" y="5329864"/>
            <a:ext cx="2193175" cy="113687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03117" tIns="51558" rIns="103117" bIns="51558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ru-RU" altLang="ru-RU" sz="2000" dirty="0" smtClean="0">
              <a:solidFill>
                <a:srgbClr val="000000"/>
              </a:solidFill>
            </a:endParaRPr>
          </a:p>
        </p:txBody>
      </p:sp>
      <p:sp>
        <p:nvSpPr>
          <p:cNvPr id="60487" name="Rectangle 8"/>
          <p:cNvSpPr>
            <a:spLocks noChangeArrowheads="1"/>
          </p:cNvSpPr>
          <p:nvPr/>
        </p:nvSpPr>
        <p:spPr bwMode="auto">
          <a:xfrm>
            <a:off x="7800975" y="1533525"/>
            <a:ext cx="1647825" cy="495864"/>
          </a:xfrm>
          <a:prstGeom prst="rect">
            <a:avLst/>
          </a:prstGeom>
          <a:solidFill>
            <a:srgbClr val="7FAEE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ru-RU" altLang="ru-RU" sz="2000" b="1" dirty="0" smtClean="0">
                <a:solidFill>
                  <a:schemeClr val="bg1"/>
                </a:solidFill>
              </a:rPr>
              <a:t>Модуль  1</a:t>
            </a:r>
          </a:p>
        </p:txBody>
      </p:sp>
      <p:sp>
        <p:nvSpPr>
          <p:cNvPr id="60482" name="Rectangle 19"/>
          <p:cNvSpPr>
            <a:spLocks noChangeArrowheads="1"/>
          </p:cNvSpPr>
          <p:nvPr/>
        </p:nvSpPr>
        <p:spPr bwMode="auto">
          <a:xfrm>
            <a:off x="7772401" y="2286001"/>
            <a:ext cx="1676400" cy="526636"/>
          </a:xfrm>
          <a:prstGeom prst="rect">
            <a:avLst/>
          </a:prstGeom>
          <a:solidFill>
            <a:srgbClr val="7FAEE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ru-RU" altLang="ru-RU" sz="2000" b="1" dirty="0" smtClean="0">
                <a:solidFill>
                  <a:schemeClr val="bg1"/>
                </a:solidFill>
              </a:rPr>
              <a:t>Модуль 2</a:t>
            </a:r>
          </a:p>
        </p:txBody>
      </p:sp>
      <p:sp>
        <p:nvSpPr>
          <p:cNvPr id="60477" name="Rectangle 25"/>
          <p:cNvSpPr>
            <a:spLocks noChangeArrowheads="1"/>
          </p:cNvSpPr>
          <p:nvPr/>
        </p:nvSpPr>
        <p:spPr bwMode="auto">
          <a:xfrm>
            <a:off x="7772401" y="3009900"/>
            <a:ext cx="1695450" cy="514351"/>
          </a:xfrm>
          <a:prstGeom prst="rect">
            <a:avLst/>
          </a:prstGeom>
          <a:solidFill>
            <a:srgbClr val="7FAEE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ru-RU" altLang="ru-RU" sz="2000" b="1" dirty="0" smtClean="0">
                <a:solidFill>
                  <a:schemeClr val="bg1"/>
                </a:solidFill>
              </a:rPr>
              <a:t>Дисциплина1</a:t>
            </a:r>
          </a:p>
        </p:txBody>
      </p:sp>
      <p:sp>
        <p:nvSpPr>
          <p:cNvPr id="60472" name="Rectangle 31"/>
          <p:cNvSpPr>
            <a:spLocks noChangeArrowheads="1"/>
          </p:cNvSpPr>
          <p:nvPr/>
        </p:nvSpPr>
        <p:spPr bwMode="auto">
          <a:xfrm>
            <a:off x="7762876" y="3733800"/>
            <a:ext cx="1704974" cy="612591"/>
          </a:xfrm>
          <a:prstGeom prst="rect">
            <a:avLst/>
          </a:prstGeom>
          <a:solidFill>
            <a:srgbClr val="7FAEE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ru-RU" altLang="ru-RU" sz="2000" b="1" dirty="0" smtClean="0">
                <a:solidFill>
                  <a:schemeClr val="bg1"/>
                </a:solidFill>
              </a:rPr>
              <a:t>Модуль 1 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ru-RU" altLang="ru-RU" sz="2000" b="1" dirty="0" smtClean="0">
                <a:solidFill>
                  <a:schemeClr val="bg1"/>
                </a:solidFill>
              </a:rPr>
              <a:t>Дисциплина 2</a:t>
            </a:r>
          </a:p>
        </p:txBody>
      </p:sp>
      <p:sp>
        <p:nvSpPr>
          <p:cNvPr id="60467" name="Rectangle 37"/>
          <p:cNvSpPr>
            <a:spLocks noChangeArrowheads="1"/>
          </p:cNvSpPr>
          <p:nvPr/>
        </p:nvSpPr>
        <p:spPr bwMode="auto">
          <a:xfrm>
            <a:off x="7772400" y="5476876"/>
            <a:ext cx="1695450" cy="561974"/>
          </a:xfrm>
          <a:prstGeom prst="rect">
            <a:avLst/>
          </a:prstGeom>
          <a:solidFill>
            <a:srgbClr val="7FAEE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ru-RU" altLang="ru-RU" sz="2000" b="1" dirty="0" smtClean="0">
                <a:solidFill>
                  <a:schemeClr val="bg1"/>
                </a:solidFill>
              </a:rPr>
              <a:t>Модуль…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ru-RU" altLang="ru-RU" sz="2000" b="1" dirty="0" smtClean="0">
                <a:solidFill>
                  <a:schemeClr val="bg1"/>
                </a:solidFill>
              </a:rPr>
              <a:t>Дисциплина…</a:t>
            </a:r>
          </a:p>
        </p:txBody>
      </p:sp>
      <p:sp>
        <p:nvSpPr>
          <p:cNvPr id="60462" name="Rectangle 43"/>
          <p:cNvSpPr>
            <a:spLocks noChangeArrowheads="1"/>
          </p:cNvSpPr>
          <p:nvPr/>
        </p:nvSpPr>
        <p:spPr bwMode="auto">
          <a:xfrm>
            <a:off x="7781925" y="4686300"/>
            <a:ext cx="1695450" cy="561209"/>
          </a:xfrm>
          <a:prstGeom prst="rect">
            <a:avLst/>
          </a:prstGeom>
          <a:solidFill>
            <a:srgbClr val="7FAEE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ru-RU" altLang="ru-RU" sz="2000" b="1" dirty="0" smtClean="0">
                <a:solidFill>
                  <a:schemeClr val="bg1"/>
                </a:solidFill>
              </a:rPr>
              <a:t>Модуль 2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ru-RU" altLang="ru-RU" sz="2000" b="1" dirty="0" smtClean="0">
                <a:solidFill>
                  <a:schemeClr val="bg1"/>
                </a:solidFill>
              </a:rPr>
              <a:t>Модуль 3</a:t>
            </a:r>
          </a:p>
        </p:txBody>
      </p:sp>
      <p:sp>
        <p:nvSpPr>
          <p:cNvPr id="60430" name="Rectangle 48"/>
          <p:cNvSpPr>
            <a:spLocks noChangeArrowheads="1"/>
          </p:cNvSpPr>
          <p:nvPr/>
        </p:nvSpPr>
        <p:spPr bwMode="auto">
          <a:xfrm>
            <a:off x="6212505" y="1532890"/>
            <a:ext cx="1217436" cy="567541"/>
          </a:xfrm>
          <a:prstGeom prst="rect">
            <a:avLst/>
          </a:prstGeom>
          <a:solidFill>
            <a:srgbClr val="7FAEE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03117" tIns="51558" rIns="103117" bIns="51558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ru-RU" altLang="ru-RU" sz="2000" b="1" dirty="0" smtClean="0">
                <a:solidFill>
                  <a:schemeClr val="bg1"/>
                </a:solidFill>
              </a:rPr>
              <a:t>результат</a:t>
            </a:r>
            <a:br>
              <a:rPr lang="ru-RU" altLang="ru-RU" sz="2000" b="1" dirty="0" smtClean="0">
                <a:solidFill>
                  <a:schemeClr val="bg1"/>
                </a:solidFill>
              </a:rPr>
            </a:br>
            <a:r>
              <a:rPr lang="ru-RU" altLang="ru-RU" sz="2000" b="1" dirty="0" smtClean="0">
                <a:solidFill>
                  <a:schemeClr val="bg1"/>
                </a:solidFill>
              </a:rPr>
              <a:t>обучения</a:t>
            </a:r>
          </a:p>
        </p:txBody>
      </p:sp>
      <p:sp>
        <p:nvSpPr>
          <p:cNvPr id="60431" name="Rectangle 49"/>
          <p:cNvSpPr>
            <a:spLocks noChangeArrowheads="1"/>
          </p:cNvSpPr>
          <p:nvPr/>
        </p:nvSpPr>
        <p:spPr bwMode="auto">
          <a:xfrm>
            <a:off x="6212505" y="2286768"/>
            <a:ext cx="1217436" cy="567540"/>
          </a:xfrm>
          <a:prstGeom prst="rect">
            <a:avLst/>
          </a:prstGeom>
          <a:solidFill>
            <a:srgbClr val="7FAEE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03117" tIns="51558" rIns="103117" bIns="51558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ru-RU" altLang="ru-RU" sz="2000" b="1" dirty="0" smtClean="0">
                <a:solidFill>
                  <a:schemeClr val="bg1"/>
                </a:solidFill>
              </a:rPr>
              <a:t>результат</a:t>
            </a:r>
            <a:br>
              <a:rPr lang="ru-RU" altLang="ru-RU" sz="2000" b="1" dirty="0" smtClean="0">
                <a:solidFill>
                  <a:schemeClr val="bg1"/>
                </a:solidFill>
              </a:rPr>
            </a:br>
            <a:r>
              <a:rPr lang="ru-RU" altLang="ru-RU" sz="2000" b="1" dirty="0" smtClean="0">
                <a:solidFill>
                  <a:schemeClr val="bg1"/>
                </a:solidFill>
              </a:rPr>
              <a:t>обучения</a:t>
            </a:r>
          </a:p>
        </p:txBody>
      </p:sp>
      <p:sp>
        <p:nvSpPr>
          <p:cNvPr id="60432" name="Rectangle 50"/>
          <p:cNvSpPr>
            <a:spLocks noChangeArrowheads="1"/>
          </p:cNvSpPr>
          <p:nvPr/>
        </p:nvSpPr>
        <p:spPr bwMode="auto">
          <a:xfrm>
            <a:off x="6212505" y="3061486"/>
            <a:ext cx="1217436" cy="567540"/>
          </a:xfrm>
          <a:prstGeom prst="rect">
            <a:avLst/>
          </a:prstGeom>
          <a:solidFill>
            <a:srgbClr val="7FAEE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03117" tIns="51558" rIns="103117" bIns="51558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ru-RU" altLang="ru-RU" sz="2000" b="1" dirty="0" smtClean="0">
                <a:solidFill>
                  <a:schemeClr val="bg1"/>
                </a:solidFill>
              </a:rPr>
              <a:t>результат</a:t>
            </a:r>
            <a:br>
              <a:rPr lang="ru-RU" altLang="ru-RU" sz="2000" b="1" dirty="0" smtClean="0">
                <a:solidFill>
                  <a:schemeClr val="bg1"/>
                </a:solidFill>
              </a:rPr>
            </a:br>
            <a:r>
              <a:rPr lang="ru-RU" altLang="ru-RU" sz="2000" b="1" dirty="0" smtClean="0">
                <a:solidFill>
                  <a:schemeClr val="bg1"/>
                </a:solidFill>
              </a:rPr>
              <a:t>обучения</a:t>
            </a:r>
          </a:p>
        </p:txBody>
      </p:sp>
      <p:sp>
        <p:nvSpPr>
          <p:cNvPr id="60433" name="Rectangle 51"/>
          <p:cNvSpPr>
            <a:spLocks noChangeArrowheads="1"/>
          </p:cNvSpPr>
          <p:nvPr/>
        </p:nvSpPr>
        <p:spPr bwMode="auto">
          <a:xfrm>
            <a:off x="6212505" y="3810997"/>
            <a:ext cx="1217436" cy="567540"/>
          </a:xfrm>
          <a:prstGeom prst="rect">
            <a:avLst/>
          </a:prstGeom>
          <a:solidFill>
            <a:srgbClr val="7FAEE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03117" tIns="51558" rIns="103117" bIns="51558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ru-RU" altLang="ru-RU" sz="2000" b="1" dirty="0" smtClean="0">
                <a:solidFill>
                  <a:schemeClr val="bg1"/>
                </a:solidFill>
              </a:rPr>
              <a:t>результат</a:t>
            </a:r>
            <a:br>
              <a:rPr lang="ru-RU" altLang="ru-RU" sz="2000" b="1" dirty="0" smtClean="0">
                <a:solidFill>
                  <a:schemeClr val="bg1"/>
                </a:solidFill>
              </a:rPr>
            </a:br>
            <a:r>
              <a:rPr lang="ru-RU" altLang="ru-RU" sz="2000" b="1" dirty="0" smtClean="0">
                <a:solidFill>
                  <a:schemeClr val="bg1"/>
                </a:solidFill>
              </a:rPr>
              <a:t>обучения</a:t>
            </a:r>
          </a:p>
        </p:txBody>
      </p:sp>
      <p:sp>
        <p:nvSpPr>
          <p:cNvPr id="60434" name="Rectangle 52"/>
          <p:cNvSpPr>
            <a:spLocks noChangeArrowheads="1"/>
          </p:cNvSpPr>
          <p:nvPr/>
        </p:nvSpPr>
        <p:spPr bwMode="auto">
          <a:xfrm>
            <a:off x="6212505" y="4762323"/>
            <a:ext cx="1217436" cy="567541"/>
          </a:xfrm>
          <a:prstGeom prst="rect">
            <a:avLst/>
          </a:prstGeom>
          <a:solidFill>
            <a:srgbClr val="7FAEE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03117" tIns="51558" rIns="103117" bIns="51558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ru-RU" altLang="ru-RU" sz="2000" b="1" dirty="0" smtClean="0">
                <a:solidFill>
                  <a:schemeClr val="bg1"/>
                </a:solidFill>
              </a:rPr>
              <a:t>результат</a:t>
            </a:r>
            <a:br>
              <a:rPr lang="ru-RU" altLang="ru-RU" sz="2000" b="1" dirty="0" smtClean="0">
                <a:solidFill>
                  <a:schemeClr val="bg1"/>
                </a:solidFill>
              </a:rPr>
            </a:br>
            <a:r>
              <a:rPr lang="ru-RU" altLang="ru-RU" sz="2000" b="1" dirty="0" smtClean="0">
                <a:solidFill>
                  <a:schemeClr val="bg1"/>
                </a:solidFill>
              </a:rPr>
              <a:t>обучения</a:t>
            </a:r>
          </a:p>
        </p:txBody>
      </p:sp>
      <p:sp>
        <p:nvSpPr>
          <p:cNvPr id="60435" name="Rectangle 53"/>
          <p:cNvSpPr>
            <a:spLocks noChangeArrowheads="1"/>
          </p:cNvSpPr>
          <p:nvPr/>
        </p:nvSpPr>
        <p:spPr bwMode="auto">
          <a:xfrm>
            <a:off x="6212505" y="5492785"/>
            <a:ext cx="1217436" cy="567541"/>
          </a:xfrm>
          <a:prstGeom prst="rect">
            <a:avLst/>
          </a:prstGeom>
          <a:solidFill>
            <a:srgbClr val="7FAEE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03117" tIns="51558" rIns="103117" bIns="51558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ru-RU" altLang="ru-RU" sz="2000" b="1" dirty="0" smtClean="0">
                <a:solidFill>
                  <a:schemeClr val="bg1"/>
                </a:solidFill>
              </a:rPr>
              <a:t>результат</a:t>
            </a:r>
            <a:br>
              <a:rPr lang="ru-RU" altLang="ru-RU" sz="2000" b="1" dirty="0" smtClean="0">
                <a:solidFill>
                  <a:schemeClr val="bg1"/>
                </a:solidFill>
              </a:rPr>
            </a:br>
            <a:r>
              <a:rPr lang="ru-RU" altLang="ru-RU" sz="2000" b="1" dirty="0" smtClean="0">
                <a:solidFill>
                  <a:schemeClr val="bg1"/>
                </a:solidFill>
              </a:rPr>
              <a:t>обучения</a:t>
            </a:r>
          </a:p>
        </p:txBody>
      </p:sp>
      <p:sp>
        <p:nvSpPr>
          <p:cNvPr id="60436" name="Rectangle 54"/>
          <p:cNvSpPr>
            <a:spLocks noChangeArrowheads="1"/>
          </p:cNvSpPr>
          <p:nvPr/>
        </p:nvSpPr>
        <p:spPr bwMode="auto">
          <a:xfrm>
            <a:off x="6212505" y="6223247"/>
            <a:ext cx="1217436" cy="567541"/>
          </a:xfrm>
          <a:prstGeom prst="rect">
            <a:avLst/>
          </a:prstGeom>
          <a:solidFill>
            <a:srgbClr val="7FAEE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03117" tIns="51558" rIns="103117" bIns="51558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ru-RU" altLang="ru-RU" sz="2000" b="1" dirty="0" smtClean="0">
                <a:solidFill>
                  <a:schemeClr val="bg1"/>
                </a:solidFill>
              </a:rPr>
              <a:t>результат</a:t>
            </a:r>
            <a:br>
              <a:rPr lang="ru-RU" altLang="ru-RU" sz="2000" b="1" dirty="0" smtClean="0">
                <a:solidFill>
                  <a:schemeClr val="bg1"/>
                </a:solidFill>
              </a:rPr>
            </a:br>
            <a:r>
              <a:rPr lang="ru-RU" altLang="ru-RU" sz="2000" b="1" dirty="0" smtClean="0">
                <a:solidFill>
                  <a:schemeClr val="bg1"/>
                </a:solidFill>
              </a:rPr>
              <a:t>обучения</a:t>
            </a:r>
          </a:p>
        </p:txBody>
      </p:sp>
      <p:sp>
        <p:nvSpPr>
          <p:cNvPr id="60457" name="Rectangle 56"/>
          <p:cNvSpPr>
            <a:spLocks noChangeArrowheads="1"/>
          </p:cNvSpPr>
          <p:nvPr/>
        </p:nvSpPr>
        <p:spPr bwMode="auto">
          <a:xfrm>
            <a:off x="7781925" y="6200775"/>
            <a:ext cx="1704975" cy="581025"/>
          </a:xfrm>
          <a:prstGeom prst="rect">
            <a:avLst/>
          </a:prstGeom>
          <a:solidFill>
            <a:srgbClr val="7FAEE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ru-RU" altLang="ru-RU" sz="2000" b="1" dirty="0" smtClean="0">
                <a:solidFill>
                  <a:schemeClr val="bg1"/>
                </a:solidFill>
              </a:rPr>
              <a:t>Модуль…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ru-RU" altLang="ru-RU" sz="2000" b="1" dirty="0" smtClean="0">
                <a:solidFill>
                  <a:schemeClr val="bg1"/>
                </a:solidFill>
              </a:rPr>
              <a:t>Дисциплина…</a:t>
            </a:r>
          </a:p>
        </p:txBody>
      </p:sp>
      <p:cxnSp>
        <p:nvCxnSpPr>
          <p:cNvPr id="60438" name="AutoShape 64"/>
          <p:cNvCxnSpPr>
            <a:cxnSpLocks noChangeShapeType="1"/>
          </p:cNvCxnSpPr>
          <p:nvPr/>
        </p:nvCxnSpPr>
        <p:spPr bwMode="auto">
          <a:xfrm flipV="1">
            <a:off x="5509825" y="1827372"/>
            <a:ext cx="702680" cy="579147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0439" name="AutoShape 65"/>
          <p:cNvCxnSpPr>
            <a:cxnSpLocks noChangeShapeType="1"/>
            <a:stCxn id="60421" idx="3"/>
            <a:endCxn id="60431" idx="1"/>
          </p:cNvCxnSpPr>
          <p:nvPr/>
        </p:nvCxnSpPr>
        <p:spPr bwMode="auto">
          <a:xfrm>
            <a:off x="5509825" y="2395808"/>
            <a:ext cx="702680" cy="174730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0440" name="AutoShape 66"/>
          <p:cNvCxnSpPr>
            <a:cxnSpLocks noChangeShapeType="1"/>
            <a:stCxn id="60421" idx="3"/>
            <a:endCxn id="60432" idx="1"/>
          </p:cNvCxnSpPr>
          <p:nvPr/>
        </p:nvCxnSpPr>
        <p:spPr bwMode="auto">
          <a:xfrm>
            <a:off x="5509825" y="2395808"/>
            <a:ext cx="702680" cy="949448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0441" name="Rectangle 4"/>
          <p:cNvSpPr>
            <a:spLocks noChangeArrowheads="1"/>
          </p:cNvSpPr>
          <p:nvPr/>
        </p:nvSpPr>
        <p:spPr bwMode="auto">
          <a:xfrm>
            <a:off x="852206" y="1673976"/>
            <a:ext cx="2030254" cy="4871534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03117" tIns="51558" rIns="103117" bIns="51558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ru-RU" altLang="ru-RU" sz="2000" dirty="0" smtClean="0">
              <a:solidFill>
                <a:srgbClr val="000000"/>
              </a:solidFill>
            </a:endParaRPr>
          </a:p>
        </p:txBody>
      </p:sp>
      <p:sp>
        <p:nvSpPr>
          <p:cNvPr id="60442" name="Rectangle 5"/>
          <p:cNvSpPr>
            <a:spLocks noChangeArrowheads="1"/>
          </p:cNvSpPr>
          <p:nvPr/>
        </p:nvSpPr>
        <p:spPr bwMode="auto">
          <a:xfrm>
            <a:off x="3316650" y="1805103"/>
            <a:ext cx="2193175" cy="1136871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03117" tIns="51558" rIns="103117" bIns="51558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ru-RU" altLang="ru-RU" sz="2000" dirty="0" smtClean="0">
              <a:solidFill>
                <a:srgbClr val="000000"/>
              </a:solidFill>
            </a:endParaRPr>
          </a:p>
        </p:txBody>
      </p:sp>
      <p:sp>
        <p:nvSpPr>
          <p:cNvPr id="60443" name="Rectangle 6"/>
          <p:cNvSpPr>
            <a:spLocks noChangeArrowheads="1"/>
          </p:cNvSpPr>
          <p:nvPr/>
        </p:nvSpPr>
        <p:spPr bwMode="auto">
          <a:xfrm>
            <a:off x="3330550" y="3543098"/>
            <a:ext cx="2193175" cy="113687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03117" tIns="51558" rIns="103117" bIns="51558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ru-RU" altLang="ru-RU" sz="2000" dirty="0" smtClean="0">
              <a:solidFill>
                <a:srgbClr val="000000"/>
              </a:solidFill>
            </a:endParaRPr>
          </a:p>
        </p:txBody>
      </p:sp>
      <p:sp>
        <p:nvSpPr>
          <p:cNvPr id="60444" name="Rectangle 4"/>
          <p:cNvSpPr>
            <a:spLocks noChangeArrowheads="1"/>
          </p:cNvSpPr>
          <p:nvPr/>
        </p:nvSpPr>
        <p:spPr bwMode="auto">
          <a:xfrm>
            <a:off x="852206" y="1673976"/>
            <a:ext cx="2030254" cy="4871534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03117" tIns="51558" rIns="103117" bIns="51558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ru-RU" altLang="ru-RU" sz="2000" dirty="0" smtClean="0">
              <a:solidFill>
                <a:srgbClr val="000000"/>
              </a:solidFill>
            </a:endParaRPr>
          </a:p>
        </p:txBody>
      </p:sp>
      <p:sp>
        <p:nvSpPr>
          <p:cNvPr id="60445" name="Rectangle 5"/>
          <p:cNvSpPr>
            <a:spLocks noChangeArrowheads="1"/>
          </p:cNvSpPr>
          <p:nvPr/>
        </p:nvSpPr>
        <p:spPr bwMode="auto">
          <a:xfrm>
            <a:off x="3314700" y="1821539"/>
            <a:ext cx="2193175" cy="1136871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103117" tIns="51558" rIns="103117" bIns="51558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ru-RU" altLang="ru-RU" sz="2000" dirty="0" smtClean="0">
              <a:solidFill>
                <a:srgbClr val="000000"/>
              </a:solidFill>
            </a:endParaRPr>
          </a:p>
        </p:txBody>
      </p:sp>
      <p:sp>
        <p:nvSpPr>
          <p:cNvPr id="60446" name="Rectangle 7"/>
          <p:cNvSpPr>
            <a:spLocks noChangeArrowheads="1"/>
          </p:cNvSpPr>
          <p:nvPr/>
        </p:nvSpPr>
        <p:spPr bwMode="auto">
          <a:xfrm>
            <a:off x="3314699" y="5328074"/>
            <a:ext cx="2193175" cy="1136871"/>
          </a:xfrm>
          <a:prstGeom prst="rect">
            <a:avLst/>
          </a:prstGeom>
          <a:solidFill>
            <a:srgbClr val="7FAEE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lIns="103117" tIns="51558" rIns="103117" bIns="51558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ru-RU" altLang="ru-RU" sz="2000" b="1" dirty="0" smtClean="0">
                <a:solidFill>
                  <a:schemeClr val="bg1"/>
                </a:solidFill>
              </a:rPr>
              <a:t>Третий уровень овладения</a:t>
            </a:r>
          </a:p>
        </p:txBody>
      </p:sp>
      <p:sp>
        <p:nvSpPr>
          <p:cNvPr id="60447" name="Rectangle 6"/>
          <p:cNvSpPr>
            <a:spLocks noChangeArrowheads="1"/>
          </p:cNvSpPr>
          <p:nvPr/>
        </p:nvSpPr>
        <p:spPr bwMode="auto">
          <a:xfrm>
            <a:off x="3314700" y="3524251"/>
            <a:ext cx="2207076" cy="1164616"/>
          </a:xfrm>
          <a:prstGeom prst="rect">
            <a:avLst/>
          </a:prstGeom>
          <a:solidFill>
            <a:srgbClr val="7FAEE1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lIns="103117" tIns="51558" rIns="103117" bIns="51558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ru-RU" altLang="ru-RU" sz="2000" b="1" dirty="0" smtClean="0">
                <a:solidFill>
                  <a:schemeClr val="bg1"/>
                </a:solidFill>
              </a:rPr>
              <a:t>Второй уровень овладения</a:t>
            </a:r>
          </a:p>
        </p:txBody>
      </p:sp>
      <p:sp>
        <p:nvSpPr>
          <p:cNvPr id="60448" name="Rectangle 4"/>
          <p:cNvSpPr>
            <a:spLocks noChangeArrowheads="1"/>
          </p:cNvSpPr>
          <p:nvPr/>
        </p:nvSpPr>
        <p:spPr bwMode="auto">
          <a:xfrm>
            <a:off x="861731" y="1673976"/>
            <a:ext cx="2030254" cy="4871534"/>
          </a:xfrm>
          <a:prstGeom prst="rect">
            <a:avLst/>
          </a:prstGeom>
          <a:solidFill>
            <a:srgbClr val="7FAEE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103117" tIns="51558" rIns="103117" bIns="51558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ru-RU" altLang="ru-RU" sz="2000" b="1" dirty="0" smtClean="0">
                <a:solidFill>
                  <a:schemeClr val="bg1"/>
                </a:solidFill>
              </a:rPr>
              <a:t>Компетенции обучающихся и выпускников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ru-RU" altLang="ru-RU" sz="2000" b="1" dirty="0" smtClean="0">
              <a:solidFill>
                <a:schemeClr val="bg1"/>
              </a:solidFill>
            </a:endParaRP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ru-RU" altLang="ru-RU" sz="2000" b="1" dirty="0" smtClean="0">
                <a:solidFill>
                  <a:schemeClr val="bg1"/>
                </a:solidFill>
              </a:rPr>
              <a:t>- способность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ru-RU" altLang="ru-RU" sz="2000" b="1" dirty="0" smtClean="0">
                <a:solidFill>
                  <a:schemeClr val="bg1"/>
                </a:solidFill>
              </a:rPr>
              <a:t>готовность</a:t>
            </a:r>
          </a:p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ru-RU" altLang="ru-RU" sz="2000" b="1" dirty="0" smtClean="0">
                <a:solidFill>
                  <a:schemeClr val="bg1"/>
                </a:solidFill>
              </a:rPr>
              <a:t> владение </a:t>
            </a:r>
          </a:p>
        </p:txBody>
      </p:sp>
      <p:sp>
        <p:nvSpPr>
          <p:cNvPr id="60449" name="Rectangle 5"/>
          <p:cNvSpPr>
            <a:spLocks noChangeArrowheads="1"/>
          </p:cNvSpPr>
          <p:nvPr/>
        </p:nvSpPr>
        <p:spPr bwMode="auto">
          <a:xfrm>
            <a:off x="3314699" y="1803851"/>
            <a:ext cx="2209026" cy="1160391"/>
          </a:xfrm>
          <a:prstGeom prst="rect">
            <a:avLst/>
          </a:prstGeom>
          <a:solidFill>
            <a:srgbClr val="7FAEE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103117" tIns="51558" rIns="103117" bIns="51558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ru-RU" altLang="ru-RU" sz="2000" b="1" dirty="0" smtClean="0">
                <a:solidFill>
                  <a:schemeClr val="bg1"/>
                </a:solidFill>
              </a:rPr>
              <a:t>Первый уровень овладения</a:t>
            </a:r>
          </a:p>
        </p:txBody>
      </p:sp>
      <p:sp>
        <p:nvSpPr>
          <p:cNvPr id="60450" name="AutoShape 63"/>
          <p:cNvSpPr>
            <a:spLocks noChangeArrowheads="1"/>
          </p:cNvSpPr>
          <p:nvPr/>
        </p:nvSpPr>
        <p:spPr bwMode="auto">
          <a:xfrm>
            <a:off x="7661002" y="1267856"/>
            <a:ext cx="1899197" cy="5608486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103117" tIns="51558" rIns="103117" bIns="51558" anchor="b" anchorCtr="1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ru-RU" altLang="ru-RU" sz="2000" dirty="0" smtClean="0">
              <a:solidFill>
                <a:srgbClr val="000000"/>
              </a:solidFill>
            </a:endParaRPr>
          </a:p>
        </p:txBody>
      </p:sp>
      <p:sp>
        <p:nvSpPr>
          <p:cNvPr id="60451" name="Line 72"/>
          <p:cNvSpPr>
            <a:spLocks noChangeShapeType="1"/>
          </p:cNvSpPr>
          <p:nvPr/>
        </p:nvSpPr>
        <p:spPr bwMode="auto">
          <a:xfrm flipV="1">
            <a:off x="2882459" y="2406227"/>
            <a:ext cx="43224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03117" tIns="51558" rIns="103117" bIns="51558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60452" name="Line 73"/>
          <p:cNvSpPr>
            <a:spLocks noChangeShapeType="1"/>
          </p:cNvSpPr>
          <p:nvPr/>
        </p:nvSpPr>
        <p:spPr bwMode="auto">
          <a:xfrm flipV="1">
            <a:off x="2882460" y="4040095"/>
            <a:ext cx="432241" cy="89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03117" tIns="51558" rIns="103117" bIns="51558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60453" name="Line 74"/>
          <p:cNvSpPr>
            <a:spLocks noChangeShapeType="1"/>
          </p:cNvSpPr>
          <p:nvPr/>
        </p:nvSpPr>
        <p:spPr bwMode="auto">
          <a:xfrm>
            <a:off x="2882460" y="5897403"/>
            <a:ext cx="432242" cy="89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03117" tIns="51558" rIns="103117" bIns="51558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latin typeface="Arial" pitchFamily="34" charset="0"/>
            </a:endParaRPr>
          </a:p>
        </p:txBody>
      </p:sp>
      <p:cxnSp>
        <p:nvCxnSpPr>
          <p:cNvPr id="60454" name="AutoShape 77"/>
          <p:cNvCxnSpPr>
            <a:cxnSpLocks noChangeShapeType="1"/>
            <a:stCxn id="60446" idx="3"/>
            <a:endCxn id="60435" idx="1"/>
          </p:cNvCxnSpPr>
          <p:nvPr/>
        </p:nvCxnSpPr>
        <p:spPr bwMode="auto">
          <a:xfrm flipV="1">
            <a:off x="5507874" y="5776556"/>
            <a:ext cx="704631" cy="119954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0455" name="AutoShape 78"/>
          <p:cNvCxnSpPr>
            <a:cxnSpLocks noChangeShapeType="1"/>
            <a:stCxn id="60446" idx="3"/>
            <a:endCxn id="60436" idx="1"/>
          </p:cNvCxnSpPr>
          <p:nvPr/>
        </p:nvCxnSpPr>
        <p:spPr bwMode="auto">
          <a:xfrm>
            <a:off x="5507874" y="5896510"/>
            <a:ext cx="704631" cy="610508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0456" name="AutoShape 79"/>
          <p:cNvCxnSpPr>
            <a:cxnSpLocks noChangeShapeType="1"/>
            <a:stCxn id="60446" idx="3"/>
            <a:endCxn id="60434" idx="1"/>
          </p:cNvCxnSpPr>
          <p:nvPr/>
        </p:nvCxnSpPr>
        <p:spPr bwMode="auto">
          <a:xfrm flipV="1">
            <a:off x="5507874" y="5046094"/>
            <a:ext cx="704631" cy="850416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4" name="Shape 14"/>
          <p:cNvSpPr/>
          <p:nvPr/>
        </p:nvSpPr>
        <p:spPr>
          <a:xfrm>
            <a:off x="1240905" y="6874603"/>
            <a:ext cx="5074170" cy="4616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9" rIns="45719">
            <a:spAutoFit/>
          </a:bodyPr>
          <a:lstStyle>
            <a:lvl1pPr>
              <a:defRPr sz="1500">
                <a:solidFill>
                  <a:srgbClr val="535353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ru-RU" sz="1200" dirty="0" smtClean="0">
                <a:solidFill>
                  <a:schemeClr val="tx2">
                    <a:lumMod val="75000"/>
                  </a:schemeClr>
                </a:solidFill>
              </a:rPr>
              <a:t>Учебное управление 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lang="ru-RU" sz="1200" dirty="0" smtClean="0">
                <a:solidFill>
                  <a:schemeClr val="tx2">
                    <a:lumMod val="75000"/>
                  </a:schemeClr>
                </a:solidFill>
              </a:rPr>
              <a:t>Организационно- методический отдел</a:t>
            </a:r>
            <a:endParaRPr sz="1200" b="0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85" name="image1.jpg"/>
          <p:cNvPicPr/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461828" y="6911069"/>
            <a:ext cx="621059" cy="497200"/>
          </a:xfrm>
          <a:prstGeom prst="rect">
            <a:avLst/>
          </a:prstGeom>
          <a:ln w="12700">
            <a:miter lim="400000"/>
          </a:ln>
        </p:spPr>
      </p:pic>
      <p:sp>
        <p:nvSpPr>
          <p:cNvPr id="81" name="Line 73"/>
          <p:cNvSpPr>
            <a:spLocks noChangeShapeType="1"/>
          </p:cNvSpPr>
          <p:nvPr/>
        </p:nvSpPr>
        <p:spPr bwMode="auto">
          <a:xfrm flipV="1">
            <a:off x="5545730" y="4121322"/>
            <a:ext cx="6667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103117" tIns="51558" rIns="103117" bIns="51558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227979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2412" y="0"/>
            <a:ext cx="8772288" cy="752474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0070C0"/>
                </a:solidFill>
              </a:rPr>
              <a:t>Формирование кадрового состава ООП</a:t>
            </a:r>
            <a:endParaRPr lang="ru-RU" sz="3200" dirty="0">
              <a:solidFill>
                <a:srgbClr val="0070C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11412" y="3162143"/>
            <a:ext cx="7740255" cy="2514757"/>
          </a:xfrm>
        </p:spPr>
        <p:txBody>
          <a:bodyPr>
            <a:normAutofit/>
          </a:bodyPr>
          <a:lstStyle/>
          <a:p>
            <a:pPr lvl="0" algn="l">
              <a:lnSpc>
                <a:spcPct val="100000"/>
              </a:lnSpc>
              <a:spcBef>
                <a:spcPts val="0"/>
              </a:spcBef>
              <a:defRPr/>
            </a:pPr>
            <a:r>
              <a:rPr lang="ru-RU" sz="2200" b="1" dirty="0" smtClean="0">
                <a:solidFill>
                  <a:srgbClr val="002060"/>
                </a:solidFill>
              </a:rPr>
              <a:t>При  </a:t>
            </a:r>
            <a:r>
              <a:rPr lang="ru-RU" sz="2200" b="1" dirty="0">
                <a:solidFill>
                  <a:srgbClr val="002060"/>
                </a:solidFill>
              </a:rPr>
              <a:t>проектировании  кадрового  обеспечения </a:t>
            </a:r>
            <a:r>
              <a:rPr lang="ru-RU" sz="2200" b="1" dirty="0" smtClean="0">
                <a:solidFill>
                  <a:srgbClr val="002060"/>
                </a:solidFill>
              </a:rPr>
              <a:t> новой  ООП  </a:t>
            </a:r>
            <a:r>
              <a:rPr lang="ru-RU" sz="2200" b="1" dirty="0">
                <a:solidFill>
                  <a:srgbClr val="002060"/>
                </a:solidFill>
              </a:rPr>
              <a:t>разработчики </a:t>
            </a:r>
            <a:r>
              <a:rPr lang="ru-RU" sz="2200" b="1" dirty="0" smtClean="0">
                <a:solidFill>
                  <a:srgbClr val="002060"/>
                </a:solidFill>
              </a:rPr>
              <a:t>должны  </a:t>
            </a:r>
            <a:r>
              <a:rPr lang="ru-RU" sz="2200" b="1" dirty="0">
                <a:solidFill>
                  <a:srgbClr val="002060"/>
                </a:solidFill>
              </a:rPr>
              <a:t>согласовать  свои  предложения  по  составу  преподавателей  для  дисциплин, </a:t>
            </a:r>
            <a:r>
              <a:rPr lang="ru-RU" sz="2200" b="1" dirty="0" smtClean="0">
                <a:solidFill>
                  <a:srgbClr val="002060"/>
                </a:solidFill>
              </a:rPr>
              <a:t>включенных  </a:t>
            </a:r>
            <a:r>
              <a:rPr lang="ru-RU" sz="2200" b="1" dirty="0">
                <a:solidFill>
                  <a:srgbClr val="002060"/>
                </a:solidFill>
              </a:rPr>
              <a:t>в  проект  учебного  плана,  с  факультетами  (институтами),  на  которых </a:t>
            </a:r>
            <a:r>
              <a:rPr lang="ru-RU" sz="2200" b="1" dirty="0" smtClean="0">
                <a:solidFill>
                  <a:srgbClr val="002060"/>
                </a:solidFill>
              </a:rPr>
              <a:t>работают </a:t>
            </a:r>
            <a:r>
              <a:rPr lang="ru-RU" sz="2200" b="1" dirty="0">
                <a:solidFill>
                  <a:srgbClr val="002060"/>
                </a:solidFill>
              </a:rPr>
              <a:t>данные </a:t>
            </a:r>
            <a:r>
              <a:rPr lang="ru-RU" sz="2200" b="1" dirty="0" smtClean="0">
                <a:solidFill>
                  <a:srgbClr val="002060"/>
                </a:solidFill>
              </a:rPr>
              <a:t>преподаватели. </a:t>
            </a:r>
          </a:p>
          <a:p>
            <a:pPr lvl="0">
              <a:lnSpc>
                <a:spcPct val="120000"/>
              </a:lnSpc>
              <a:spcBef>
                <a:spcPts val="0"/>
              </a:spcBef>
              <a:defRPr/>
            </a:pPr>
            <a:endParaRPr lang="ru-RU" sz="2600" dirty="0">
              <a:solidFill>
                <a:srgbClr val="002060"/>
              </a:solidFill>
            </a:endParaRPr>
          </a:p>
        </p:txBody>
      </p:sp>
      <p:pic>
        <p:nvPicPr>
          <p:cNvPr id="4" name="image1.jpg"/>
          <p:cNvPicPr/>
          <p:nvPr/>
        </p:nvPicPr>
        <p:blipFill>
          <a:blip r:embed="rId3" cstate="print">
            <a:extLst/>
          </a:blip>
          <a:stretch>
            <a:fillRect/>
          </a:stretch>
        </p:blipFill>
        <p:spPr>
          <a:xfrm>
            <a:off x="461828" y="6911069"/>
            <a:ext cx="621059" cy="497200"/>
          </a:xfrm>
          <a:prstGeom prst="rect">
            <a:avLst/>
          </a:prstGeom>
          <a:ln w="12700">
            <a:miter lim="400000"/>
          </a:ln>
        </p:spPr>
      </p:pic>
      <p:sp>
        <p:nvSpPr>
          <p:cNvPr id="5" name="Shape 14"/>
          <p:cNvSpPr/>
          <p:nvPr/>
        </p:nvSpPr>
        <p:spPr>
          <a:xfrm>
            <a:off x="1240905" y="6874603"/>
            <a:ext cx="5074170" cy="4616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9" rIns="45719">
            <a:spAutoFit/>
          </a:bodyPr>
          <a:lstStyle>
            <a:lvl1pPr>
              <a:defRPr sz="1500">
                <a:solidFill>
                  <a:srgbClr val="535353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ru-RU" sz="1200" dirty="0" smtClean="0">
                <a:solidFill>
                  <a:schemeClr val="tx2">
                    <a:lumMod val="75000"/>
                  </a:schemeClr>
                </a:solidFill>
              </a:rPr>
              <a:t>Учебное управление 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lang="ru-RU" sz="1200" dirty="0" smtClean="0">
                <a:solidFill>
                  <a:schemeClr val="tx2">
                    <a:lumMod val="75000"/>
                  </a:schemeClr>
                </a:solidFill>
              </a:rPr>
              <a:t>Организационно- методический отдел</a:t>
            </a:r>
            <a:endParaRPr sz="1200" b="0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6" name="Picture 4" descr="conferenceroom_meeting_hc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978176" y="5045075"/>
            <a:ext cx="2819874" cy="173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/>
          <p:nvPr/>
        </p:nvSpPr>
        <p:spPr>
          <a:xfrm>
            <a:off x="654050" y="1174443"/>
            <a:ext cx="8613775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2000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Руководитель ООП </a:t>
            </a:r>
            <a:r>
              <a:rPr lang="ru-RU" sz="2000" b="1" dirty="0" err="1" smtClean="0">
                <a:solidFill>
                  <a:srgbClr val="002060"/>
                </a:solidFill>
                <a:latin typeface="Calibri" panose="020F0502020204030204" pitchFamily="34" charset="0"/>
              </a:rPr>
              <a:t>бакалавриата</a:t>
            </a:r>
            <a:r>
              <a:rPr lang="ru-RU" sz="2000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, </a:t>
            </a:r>
            <a:r>
              <a:rPr lang="ru-RU" sz="2000" b="1" dirty="0" err="1" smtClean="0">
                <a:solidFill>
                  <a:srgbClr val="002060"/>
                </a:solidFill>
                <a:latin typeface="Calibri" panose="020F0502020204030204" pitchFamily="34" charset="0"/>
              </a:rPr>
              <a:t>специалитета</a:t>
            </a:r>
            <a:r>
              <a:rPr lang="ru-RU" sz="2000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 - штатный НПР НИ ТГУ. Как правило, это заведующий выпускающей кафедрой или заместитель декана факультета по учебной работе. </a:t>
            </a:r>
          </a:p>
          <a:p>
            <a:pPr algn="l"/>
            <a:r>
              <a:rPr lang="ru-RU" sz="2000" b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Руководитель ООП магистратуры - штатный научно-педагогический работник организации, имеющий ученую степень.</a:t>
            </a:r>
          </a:p>
        </p:txBody>
      </p:sp>
    </p:spTree>
    <p:extLst>
      <p:ext uri="{BB962C8B-B14F-4D97-AF65-F5344CB8AC3E}">
        <p14:creationId xmlns:p14="http://schemas.microsoft.com/office/powerpoint/2010/main" val="296299965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82887" y="0"/>
            <a:ext cx="8772288" cy="809625"/>
          </a:xfrm>
        </p:spPr>
        <p:txBody>
          <a:bodyPr>
            <a:normAutofit/>
          </a:bodyPr>
          <a:lstStyle/>
          <a:p>
            <a:r>
              <a:rPr lang="ru-RU" sz="3200" dirty="0">
                <a:solidFill>
                  <a:srgbClr val="0070C0"/>
                </a:solidFill>
              </a:rPr>
              <a:t>Формирование кадрового состава ООП</a:t>
            </a:r>
            <a:endParaRPr lang="ru-RU" sz="32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3837" y="991217"/>
            <a:ext cx="8356388" cy="5819158"/>
          </a:xfrm>
        </p:spPr>
        <p:txBody>
          <a:bodyPr>
            <a:normAutofit fontScale="62500" lnSpcReduction="20000"/>
          </a:bodyPr>
          <a:lstStyle/>
          <a:p>
            <a:pPr algn="l">
              <a:lnSpc>
                <a:spcPct val="100000"/>
              </a:lnSpc>
              <a:buFont typeface="Wingdings" pitchFamily="2" charset="2"/>
              <a:buChar char="§"/>
            </a:pPr>
            <a:r>
              <a:rPr lang="ru-RU" sz="3200" b="1" dirty="0" smtClean="0">
                <a:solidFill>
                  <a:srgbClr val="002060"/>
                </a:solidFill>
              </a:rPr>
              <a:t>Квалификация  руководящих и научно-педагогических работников (НПР) организации должна соответствовать квалификационным характеристикам, установленным в Едином квалификационном справочнике должностей руководителей, специалистов и служащих, высшего профессионального образования.</a:t>
            </a:r>
          </a:p>
          <a:p>
            <a:pPr algn="l">
              <a:lnSpc>
                <a:spcPct val="100000"/>
              </a:lnSpc>
              <a:buFont typeface="Wingdings" pitchFamily="2" charset="2"/>
              <a:buChar char="§"/>
            </a:pPr>
            <a:r>
              <a:rPr lang="ru-RU" sz="3200" b="1" dirty="0" smtClean="0">
                <a:solidFill>
                  <a:srgbClr val="002060"/>
                </a:solidFill>
              </a:rPr>
              <a:t>Доля НПР (в приведенных к целочисленным значениям ставок), имеющих образование соответствующее профилю преподаваемой дисциплины (модуля),  в общем числе НПР, реализующих программу (уровень) должна составлять не менее ____%.</a:t>
            </a:r>
          </a:p>
          <a:p>
            <a:pPr algn="l">
              <a:lnSpc>
                <a:spcPct val="100000"/>
              </a:lnSpc>
              <a:buFont typeface="Wingdings" pitchFamily="2" charset="2"/>
              <a:buChar char="§"/>
            </a:pPr>
            <a:r>
              <a:rPr lang="ru-RU" sz="3200" b="1" dirty="0" smtClean="0">
                <a:solidFill>
                  <a:srgbClr val="002060"/>
                </a:solidFill>
              </a:rPr>
              <a:t>Доля НПР (в приведенных к целочисленным значениям ставок), имеющих ученую степень ( в т.ч. ученую степень, присвоенную за рубежом и признаваемую в РФ) и /или ученое звание (в т.ч. ученое звание, полученное за рубежом и признаваемое в РФ), в общем числе НПР, реализующих программу (уровень), должна быть не менее ____ %</a:t>
            </a:r>
          </a:p>
          <a:p>
            <a:pPr algn="l">
              <a:lnSpc>
                <a:spcPct val="100000"/>
              </a:lnSpc>
              <a:buFont typeface="Wingdings" pitchFamily="2" charset="2"/>
              <a:buChar char="§"/>
            </a:pPr>
            <a:r>
              <a:rPr lang="ru-RU" sz="3200" b="1" dirty="0" smtClean="0">
                <a:solidFill>
                  <a:srgbClr val="002060"/>
                </a:solidFill>
              </a:rPr>
              <a:t>Доля НПР (в приведенных к целочисленным значениям ставок) из числа руководителей и работников организаций, деятельность, которых связана с направленностью (профилем) реализуемой программы (имеющих стаж работы в данной профессиональной области не менее 3 лет) в общем числе работников, реализующих программу  должна быть не менее ___%</a:t>
            </a:r>
          </a:p>
          <a:p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7007312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Shape 182"/>
          <p:cNvSpPr>
            <a:spLocks noGrp="1"/>
          </p:cNvSpPr>
          <p:nvPr>
            <p:ph type="title"/>
          </p:nvPr>
        </p:nvSpPr>
        <p:spPr>
          <a:xfrm>
            <a:off x="1073362" y="304801"/>
            <a:ext cx="8772288" cy="66675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5500"/>
            </a:lvl1pPr>
          </a:lstStyle>
          <a:p>
            <a:pPr lvl="0">
              <a:lnSpc>
                <a:spcPct val="70000"/>
              </a:lnSpc>
              <a:defRPr sz="1800"/>
            </a:pPr>
            <a:r>
              <a:rPr lang="ru-RU" sz="3200" dirty="0" smtClean="0">
                <a:solidFill>
                  <a:srgbClr val="0070C0"/>
                </a:solidFill>
              </a:rPr>
              <a:t>ВЫВОД</a:t>
            </a:r>
            <a:endParaRPr sz="3200" dirty="0">
              <a:solidFill>
                <a:srgbClr val="0070C0"/>
              </a:solidFill>
            </a:endParaRPr>
          </a:p>
        </p:txBody>
      </p:sp>
      <p:pic>
        <p:nvPicPr>
          <p:cNvPr id="9" name="image1.jpg"/>
          <p:cNvPicPr/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461828" y="6911069"/>
            <a:ext cx="621059" cy="497200"/>
          </a:xfrm>
          <a:prstGeom prst="rect">
            <a:avLst/>
          </a:prstGeom>
          <a:ln w="12700">
            <a:miter lim="400000"/>
          </a:ln>
        </p:spPr>
      </p:pic>
      <p:sp>
        <p:nvSpPr>
          <p:cNvPr id="10" name="Shape 14"/>
          <p:cNvSpPr/>
          <p:nvPr/>
        </p:nvSpPr>
        <p:spPr>
          <a:xfrm>
            <a:off x="1240905" y="6874603"/>
            <a:ext cx="5074170" cy="4616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9" rIns="45719">
            <a:spAutoFit/>
          </a:bodyPr>
          <a:lstStyle>
            <a:lvl1pPr>
              <a:defRPr sz="1500">
                <a:solidFill>
                  <a:srgbClr val="535353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ru-RU" sz="1200" dirty="0" smtClean="0">
                <a:solidFill>
                  <a:schemeClr val="tx2">
                    <a:lumMod val="75000"/>
                  </a:schemeClr>
                </a:solidFill>
              </a:rPr>
              <a:t>Учебное управление 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lang="ru-RU" sz="1200" dirty="0" smtClean="0">
                <a:solidFill>
                  <a:schemeClr val="tx2">
                    <a:lumMod val="75000"/>
                  </a:schemeClr>
                </a:solidFill>
              </a:rPr>
              <a:t>Организационно- методический отдел</a:t>
            </a:r>
            <a:endParaRPr sz="1200" b="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>
          <a:xfrm>
            <a:off x="874665" y="1378205"/>
            <a:ext cx="8963539" cy="49685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noAutofit/>
          </a:bodyPr>
          <a:lstStyle/>
          <a:p>
            <a:pPr marL="0" marR="0" lvl="0" indent="0" defTabSz="1031992" eaLnBrk="1" fontAlgn="auto" latinLnBrk="0" hangingPunct="1">
              <a:lnSpc>
                <a:spcPct val="60000"/>
              </a:lnSpc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lang="ru-RU" sz="2000" b="1" dirty="0" smtClean="0">
                <a:solidFill>
                  <a:srgbClr val="0070C0"/>
                </a:solidFill>
                <a:latin typeface="Calibri" panose="020F0502020204030204" pitchFamily="34" charset="0"/>
              </a:rPr>
              <a:t>Л</a:t>
            </a:r>
            <a:r>
              <a:rPr kumimoji="0" lang="ru-RU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 pitchFamily="34" charset="0"/>
                <a:ea typeface="Calibri"/>
                <a:cs typeface="Calibri"/>
                <a:sym typeface="Calibri"/>
              </a:rPr>
              <a:t>огика</a:t>
            </a:r>
            <a:r>
              <a:rPr kumimoji="0" lang="ru-RU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 pitchFamily="34" charset="0"/>
                <a:ea typeface="Calibri"/>
                <a:cs typeface="Calibri"/>
                <a:sym typeface="Calibri"/>
              </a:rPr>
              <a:t> построения образовательной программы</a:t>
            </a:r>
          </a:p>
          <a:p>
            <a:pPr marL="0" marR="0" lvl="0" indent="0" defTabSz="1031992" eaLnBrk="1" fontAlgn="auto" latinLnBrk="0" hangingPunct="1">
              <a:lnSpc>
                <a:spcPct val="60000"/>
              </a:lnSpc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ru-RU" sz="2000" b="0" i="0" u="none" strike="noStrike" kern="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alibri" panose="020F0502020204030204" pitchFamily="34" charset="0"/>
              <a:ea typeface="Calibri"/>
              <a:cs typeface="Calibri"/>
              <a:sym typeface="Calibri"/>
            </a:endParaRPr>
          </a:p>
          <a:p>
            <a:pPr marL="457200" indent="-457200" eaLnBrk="1" hangingPunct="1">
              <a:lnSpc>
                <a:spcPct val="80000"/>
              </a:lnSpc>
              <a:spcBef>
                <a:spcPts val="900"/>
              </a:spcBef>
              <a:buFont typeface="+mj-lt"/>
              <a:buAutoNum type="arabicPeriod"/>
            </a:pPr>
            <a:r>
              <a:rPr lang="ru-RU" sz="2000" b="1" i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Каковы результаты обучения (РО), которые должны показать выпускники программы?</a:t>
            </a:r>
            <a:r>
              <a:rPr lang="ru-RU" altLang="ru-RU" sz="2000" b="1" i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 </a:t>
            </a:r>
          </a:p>
          <a:p>
            <a:pPr marL="457200" indent="-457200" eaLnBrk="1" hangingPunct="1">
              <a:lnSpc>
                <a:spcPct val="80000"/>
              </a:lnSpc>
              <a:spcBef>
                <a:spcPts val="900"/>
              </a:spcBef>
              <a:buFont typeface="+mj-lt"/>
              <a:buAutoNum type="arabicPeriod"/>
            </a:pPr>
            <a:r>
              <a:rPr lang="ru-RU" sz="2000" b="1" i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Какой должна быть структура программы,  чтобы позволить студентам достичь намеченных результатов обучения (какие курсы должны быть включены, в какой последовательности, как они будут дополнять друг друга, где их связка с практикой и т.п.)?</a:t>
            </a:r>
          </a:p>
          <a:p>
            <a:pPr marL="457200" indent="-457200" eaLnBrk="1" hangingPunct="1">
              <a:lnSpc>
                <a:spcPct val="80000"/>
              </a:lnSpc>
              <a:spcBef>
                <a:spcPts val="900"/>
              </a:spcBef>
              <a:buFont typeface="+mj-lt"/>
              <a:buAutoNum type="arabicPeriod"/>
            </a:pPr>
            <a:r>
              <a:rPr kumimoji="0" lang="ru-RU" sz="2000" b="1" i="1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 pitchFamily="34" charset="0"/>
                <a:ea typeface="Calibri"/>
                <a:cs typeface="Calibri"/>
                <a:sym typeface="Calibri"/>
              </a:rPr>
              <a:t>Какой должна быть команда преподавателей</a:t>
            </a:r>
            <a:r>
              <a:rPr kumimoji="0" lang="ru-RU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 pitchFamily="34" charset="0"/>
                <a:ea typeface="Calibri"/>
                <a:cs typeface="Calibri"/>
                <a:sym typeface="Calibri"/>
              </a:rPr>
              <a:t>, </a:t>
            </a:r>
            <a:r>
              <a:rPr kumimoji="0" lang="ru-RU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 pitchFamily="34" charset="0"/>
                <a:ea typeface="Calibri"/>
                <a:cs typeface="Calibri"/>
                <a:sym typeface="Calibri"/>
              </a:rPr>
              <a:t>которая будет</a:t>
            </a:r>
            <a:r>
              <a:rPr kumimoji="0" lang="ru-RU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 pitchFamily="34" charset="0"/>
                <a:ea typeface="Calibri"/>
                <a:cs typeface="Calibri"/>
                <a:sym typeface="Calibri"/>
              </a:rPr>
              <a:t> </a:t>
            </a:r>
            <a:r>
              <a:rPr kumimoji="0" lang="ru-RU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 pitchFamily="34" charset="0"/>
                <a:ea typeface="Calibri"/>
                <a:cs typeface="Calibri"/>
                <a:sym typeface="Calibri"/>
              </a:rPr>
              <a:t>способна привести студентов к заданным </a:t>
            </a:r>
            <a:r>
              <a:rPr lang="ru-RU" sz="2000" dirty="0" smtClean="0">
                <a:solidFill>
                  <a:srgbClr val="002060"/>
                </a:solidFill>
                <a:latin typeface="Calibri" panose="020F0502020204030204" pitchFamily="34" charset="0"/>
              </a:rPr>
              <a:t>РО</a:t>
            </a:r>
            <a:r>
              <a:rPr kumimoji="0" lang="ru-RU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 pitchFamily="34" charset="0"/>
                <a:ea typeface="Calibri"/>
                <a:cs typeface="Calibri"/>
                <a:sym typeface="Calibri"/>
              </a:rPr>
              <a:t>?</a:t>
            </a:r>
          </a:p>
          <a:p>
            <a:pPr marL="457200" indent="-457200" eaLnBrk="1" hangingPunct="1">
              <a:lnSpc>
                <a:spcPct val="80000"/>
              </a:lnSpc>
              <a:spcBef>
                <a:spcPts val="900"/>
              </a:spcBef>
              <a:buFont typeface="+mj-lt"/>
              <a:buAutoNum type="arabicPeriod"/>
            </a:pPr>
            <a:r>
              <a:rPr kumimoji="0" lang="ru-RU" sz="2000" b="1" i="1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 pitchFamily="34" charset="0"/>
                <a:ea typeface="Calibri"/>
                <a:cs typeface="Calibri"/>
                <a:sym typeface="Calibri"/>
              </a:rPr>
              <a:t>Какими должны быть методики и технологии обучения,</a:t>
            </a:r>
            <a:r>
              <a:rPr kumimoji="0" lang="ru-RU" sz="2000" b="1" i="1" u="none" strike="noStrike" kern="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 pitchFamily="34" charset="0"/>
                <a:ea typeface="Calibri"/>
                <a:cs typeface="Calibri"/>
                <a:sym typeface="Calibri"/>
              </a:rPr>
              <a:t> </a:t>
            </a:r>
            <a:r>
              <a:rPr kumimoji="0" lang="ru-RU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 pitchFamily="34" charset="0"/>
                <a:ea typeface="Calibri"/>
                <a:cs typeface="Calibri"/>
                <a:sym typeface="Calibri"/>
              </a:rPr>
              <a:t>чтобы быть адекватными намеченным </a:t>
            </a:r>
            <a:r>
              <a:rPr lang="ru-RU" sz="2000" b="1" i="1" dirty="0" smtClean="0">
                <a:solidFill>
                  <a:srgbClr val="002060"/>
                </a:solidFill>
                <a:latin typeface="Calibri" panose="020F0502020204030204" pitchFamily="34" charset="0"/>
              </a:rPr>
              <a:t>результатам обучения </a:t>
            </a:r>
            <a:r>
              <a:rPr kumimoji="0" lang="ru-RU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 pitchFamily="34" charset="0"/>
                <a:ea typeface="Calibri"/>
                <a:cs typeface="Calibri"/>
                <a:sym typeface="Calibri"/>
              </a:rPr>
              <a:t>?</a:t>
            </a:r>
          </a:p>
          <a:p>
            <a:pPr marL="457200" indent="-457200" eaLnBrk="1" hangingPunct="1">
              <a:lnSpc>
                <a:spcPct val="80000"/>
              </a:lnSpc>
              <a:spcBef>
                <a:spcPts val="900"/>
              </a:spcBef>
              <a:buFont typeface="+mj-lt"/>
              <a:buAutoNum type="arabicPeriod"/>
            </a:pPr>
            <a:r>
              <a:rPr kumimoji="0" lang="ru-RU" sz="2000" b="1" i="1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 pitchFamily="34" charset="0"/>
                <a:ea typeface="Calibri"/>
                <a:cs typeface="Calibri"/>
                <a:sym typeface="Calibri"/>
              </a:rPr>
              <a:t>Какой должна быть система оценивания результатов, методы оценки каждого из предметов и достижения РО всей программы в целом: </a:t>
            </a:r>
            <a:r>
              <a:rPr kumimoji="0" lang="ru-RU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 pitchFamily="34" charset="0"/>
                <a:ea typeface="Calibri"/>
                <a:cs typeface="Calibri"/>
                <a:sym typeface="Calibri"/>
              </a:rPr>
              <a:t>формы и методы итоговых работ, критерии оценивания, объективность оценивания (включение второго экзаменатора)?</a:t>
            </a:r>
          </a:p>
          <a:p>
            <a:pPr marL="457200" indent="-457200" eaLnBrk="1" hangingPunct="1">
              <a:lnSpc>
                <a:spcPct val="80000"/>
              </a:lnSpc>
              <a:spcBef>
                <a:spcPts val="900"/>
              </a:spcBef>
              <a:buFont typeface="+mj-lt"/>
              <a:buAutoNum type="arabicPeriod"/>
            </a:pPr>
            <a:r>
              <a:rPr kumimoji="0" lang="ru-RU" sz="2000" b="1" i="1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 pitchFamily="34" charset="0"/>
                <a:ea typeface="Calibri"/>
                <a:cs typeface="Calibri"/>
                <a:sym typeface="Calibri"/>
              </a:rPr>
              <a:t>Какими должны быть механизмы и процедуры обеспечения качества программы (а также инфраструктура, система управления….)?</a:t>
            </a:r>
            <a:endParaRPr kumimoji="0" lang="ru-RU" sz="2000" b="1" i="1" u="none" strike="noStrike" kern="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 panose="020F0502020204030204" pitchFamily="34" charset="0"/>
              <a:ea typeface="Calibri"/>
              <a:cs typeface="Calibri"/>
              <a:sym typeface="Calibri"/>
            </a:endParaRPr>
          </a:p>
        </p:txBody>
      </p:sp>
      <p:pic>
        <p:nvPicPr>
          <p:cNvPr id="7" name="Picture 4" descr="j0241631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50187" y="523875"/>
            <a:ext cx="1579563" cy="1157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09484703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Shape 200"/>
          <p:cNvSpPr/>
          <p:nvPr/>
        </p:nvSpPr>
        <p:spPr>
          <a:xfrm>
            <a:off x="673215" y="2028891"/>
            <a:ext cx="7562325" cy="10156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3900">
                <a:solidFill>
                  <a:srgbClr val="535353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6000" b="1" dirty="0" err="1">
                <a:solidFill>
                  <a:schemeClr val="bg1"/>
                </a:solidFill>
              </a:rPr>
              <a:t>Спасибо</a:t>
            </a:r>
            <a:r>
              <a:rPr sz="6000" b="1" dirty="0">
                <a:solidFill>
                  <a:schemeClr val="bg1"/>
                </a:solidFill>
              </a:rPr>
              <a:t> </a:t>
            </a:r>
            <a:r>
              <a:rPr sz="6000" b="1" dirty="0" err="1" smtClean="0">
                <a:solidFill>
                  <a:schemeClr val="bg1"/>
                </a:solidFill>
              </a:rPr>
              <a:t>за</a:t>
            </a:r>
            <a:r>
              <a:rPr sz="6000" b="1" dirty="0" smtClean="0">
                <a:solidFill>
                  <a:schemeClr val="bg1"/>
                </a:solidFill>
              </a:rPr>
              <a:t> </a:t>
            </a:r>
            <a:r>
              <a:rPr sz="6000" b="1" dirty="0" err="1">
                <a:solidFill>
                  <a:schemeClr val="bg1"/>
                </a:solidFill>
              </a:rPr>
              <a:t>внимание</a:t>
            </a:r>
            <a:r>
              <a:rPr sz="6000" b="1" dirty="0">
                <a:solidFill>
                  <a:schemeClr val="bg1"/>
                </a:solidFill>
              </a:rPr>
              <a:t>!</a:t>
            </a:r>
          </a:p>
        </p:txBody>
      </p:sp>
      <p:sp>
        <p:nvSpPr>
          <p:cNvPr id="5" name="Shape 200"/>
          <p:cNvSpPr/>
          <p:nvPr/>
        </p:nvSpPr>
        <p:spPr>
          <a:xfrm>
            <a:off x="6576175" y="5313290"/>
            <a:ext cx="3105976" cy="7694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3900">
                <a:solidFill>
                  <a:srgbClr val="535353"/>
                </a:solidFill>
              </a:defRPr>
            </a:lvl1pPr>
          </a:lstStyle>
          <a:p>
            <a:r>
              <a:rPr lang="ru-RU" sz="1400" dirty="0" smtClean="0">
                <a:solidFill>
                  <a:schemeClr val="bg1"/>
                </a:solidFill>
              </a:rPr>
              <a:t>Национальный </a:t>
            </a:r>
            <a:r>
              <a:rPr lang="ru-RU" sz="1600" dirty="0">
                <a:solidFill>
                  <a:schemeClr val="bg1"/>
                </a:solidFill>
              </a:rPr>
              <a:t>исследовательский</a:t>
            </a:r>
          </a:p>
          <a:p>
            <a:r>
              <a:rPr lang="ru-RU" sz="1400" dirty="0">
                <a:solidFill>
                  <a:schemeClr val="bg1"/>
                </a:solidFill>
              </a:rPr>
              <a:t>Томский государственный </a:t>
            </a:r>
            <a:r>
              <a:rPr lang="ru-RU" sz="1400" dirty="0" smtClean="0">
                <a:solidFill>
                  <a:schemeClr val="bg1"/>
                </a:solidFill>
              </a:rPr>
              <a:t>университет</a:t>
            </a:r>
            <a:endParaRPr lang="ru-RU" sz="1400" dirty="0">
              <a:solidFill>
                <a:schemeClr val="bg1"/>
              </a:solidFill>
            </a:endParaRPr>
          </a:p>
          <a:p>
            <a:pPr lvl="0">
              <a:defRPr sz="1800">
                <a:solidFill>
                  <a:srgbClr val="000000"/>
                </a:solidFill>
              </a:defRPr>
            </a:pPr>
            <a:endParaRPr sz="1400" dirty="0">
              <a:solidFill>
                <a:schemeClr val="bg1"/>
              </a:solidFill>
            </a:endParaRPr>
          </a:p>
        </p:txBody>
      </p:sp>
      <p:sp>
        <p:nvSpPr>
          <p:cNvPr id="7" name="Shape 200"/>
          <p:cNvSpPr/>
          <p:nvPr/>
        </p:nvSpPr>
        <p:spPr>
          <a:xfrm>
            <a:off x="6576175" y="5950651"/>
            <a:ext cx="3091550" cy="52322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3900">
                <a:solidFill>
                  <a:srgbClr val="535353"/>
                </a:solidFill>
              </a:defRPr>
            </a:lvl1pPr>
          </a:lstStyle>
          <a:p>
            <a:r>
              <a:rPr lang="ru-RU" sz="1400" b="1" dirty="0" smtClean="0">
                <a:solidFill>
                  <a:schemeClr val="bg1"/>
                </a:solidFill>
              </a:rPr>
              <a:t>Учебное управление </a:t>
            </a:r>
          </a:p>
          <a:p>
            <a:r>
              <a:rPr lang="ru-RU" sz="1400" b="1" dirty="0" smtClean="0">
                <a:solidFill>
                  <a:schemeClr val="bg1"/>
                </a:solidFill>
              </a:rPr>
              <a:t>Организационно-методический отдел</a:t>
            </a:r>
            <a:endParaRPr lang="ru-RU" sz="1400" b="1" dirty="0">
              <a:solidFill>
                <a:schemeClr val="bg1"/>
              </a:solidFill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640" y="5314121"/>
            <a:ext cx="1412240" cy="1616140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Shape 182"/>
          <p:cNvSpPr>
            <a:spLocks noGrp="1"/>
          </p:cNvSpPr>
          <p:nvPr>
            <p:ph type="title"/>
          </p:nvPr>
        </p:nvSpPr>
        <p:spPr>
          <a:xfrm>
            <a:off x="1082887" y="0"/>
            <a:ext cx="8772288" cy="96202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5500"/>
            </a:lvl1pPr>
          </a:lstStyle>
          <a:p>
            <a:pPr marL="0" indent="0"/>
            <a:r>
              <a:rPr lang="ru-RU" sz="3200" dirty="0" smtClean="0">
                <a:solidFill>
                  <a:srgbClr val="0070C0"/>
                </a:solidFill>
              </a:rPr>
              <a:t>Тематические разделы</a:t>
            </a:r>
          </a:p>
        </p:txBody>
      </p:sp>
      <p:sp>
        <p:nvSpPr>
          <p:cNvPr id="183" name="Shape 183"/>
          <p:cNvSpPr>
            <a:spLocks noGrp="1"/>
          </p:cNvSpPr>
          <p:nvPr>
            <p:ph type="body" idx="1"/>
          </p:nvPr>
        </p:nvSpPr>
        <p:spPr>
          <a:xfrm>
            <a:off x="1092412" y="1543667"/>
            <a:ext cx="8365913" cy="4074056"/>
          </a:xfrm>
          <a:prstGeom prst="rect">
            <a:avLst/>
          </a:prstGeom>
        </p:spPr>
        <p:txBody>
          <a:bodyPr>
            <a:normAutofit fontScale="85000" lnSpcReduction="20000"/>
          </a:bodyPr>
          <a:lstStyle>
            <a:lvl1pPr>
              <a:defRPr>
                <a:solidFill>
                  <a:srgbClr val="A7A7A7"/>
                </a:solidFill>
              </a:defRPr>
            </a:lvl1pPr>
          </a:lstStyle>
          <a:p>
            <a:pPr lvl="0" algn="l">
              <a:lnSpc>
                <a:spcPct val="100000"/>
              </a:lnSpc>
              <a:spcBef>
                <a:spcPts val="0"/>
              </a:spcBef>
              <a:buAutoNum type="arabicPeriod"/>
            </a:pPr>
            <a:r>
              <a:rPr lang="ru-RU" sz="2400" b="1" dirty="0">
                <a:solidFill>
                  <a:srgbClr val="002060"/>
                </a:solidFill>
              </a:rPr>
              <a:t>Нормативная база проектирования основных образовательных программ (ООП</a:t>
            </a:r>
            <a:r>
              <a:rPr lang="ru-RU" sz="2400" b="1" dirty="0" smtClean="0">
                <a:solidFill>
                  <a:srgbClr val="002060"/>
                </a:solidFill>
              </a:rPr>
              <a:t>).</a:t>
            </a:r>
            <a:endParaRPr lang="ru-RU" sz="2400" b="1" dirty="0">
              <a:solidFill>
                <a:srgbClr val="002060"/>
              </a:solidFill>
            </a:endParaRPr>
          </a:p>
          <a:p>
            <a:pPr marL="457200" lvl="0" indent="-457200" algn="l">
              <a:lnSpc>
                <a:spcPct val="100000"/>
              </a:lnSpc>
              <a:spcBef>
                <a:spcPts val="0"/>
              </a:spcBef>
            </a:pPr>
            <a:endParaRPr lang="ru-RU" sz="1200" b="1" dirty="0" smtClean="0">
              <a:solidFill>
                <a:srgbClr val="002060"/>
              </a:solidFill>
            </a:endParaRPr>
          </a:p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ru-RU" sz="2400" b="1" dirty="0" smtClean="0">
                <a:solidFill>
                  <a:srgbClr val="002060"/>
                </a:solidFill>
              </a:rPr>
              <a:t>2. </a:t>
            </a:r>
            <a:r>
              <a:rPr lang="ru-RU" sz="2400" b="1" dirty="0">
                <a:solidFill>
                  <a:srgbClr val="002060"/>
                </a:solidFill>
              </a:rPr>
              <a:t>Разработка общей характеристики </a:t>
            </a:r>
            <a:r>
              <a:rPr lang="ru-RU" sz="2400" b="1" dirty="0" smtClean="0">
                <a:solidFill>
                  <a:srgbClr val="002060"/>
                </a:solidFill>
              </a:rPr>
              <a:t>ООП.</a:t>
            </a:r>
          </a:p>
          <a:p>
            <a:pPr lvl="0">
              <a:lnSpc>
                <a:spcPct val="100000"/>
              </a:lnSpc>
              <a:spcBef>
                <a:spcPts val="0"/>
              </a:spcBef>
            </a:pPr>
            <a:endParaRPr lang="ru-RU" sz="1200" b="1" dirty="0" smtClean="0">
              <a:solidFill>
                <a:srgbClr val="002060"/>
              </a:solidFill>
            </a:endParaRPr>
          </a:p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ru-RU" sz="2400" b="1" dirty="0" smtClean="0">
                <a:solidFill>
                  <a:srgbClr val="002060"/>
                </a:solidFill>
              </a:rPr>
              <a:t>2.1 </a:t>
            </a:r>
            <a:r>
              <a:rPr lang="ru-RU" sz="2400" b="1" dirty="0">
                <a:solidFill>
                  <a:srgbClr val="002060"/>
                </a:solidFill>
              </a:rPr>
              <a:t>Определение и </a:t>
            </a:r>
            <a:r>
              <a:rPr lang="ru-RU" sz="2400" b="1" dirty="0" smtClean="0">
                <a:solidFill>
                  <a:srgbClr val="002060"/>
                </a:solidFill>
              </a:rPr>
              <a:t>подтверждение «социального заказа» на ООП.</a:t>
            </a:r>
          </a:p>
          <a:p>
            <a:pPr lvl="0">
              <a:lnSpc>
                <a:spcPct val="100000"/>
              </a:lnSpc>
              <a:spcBef>
                <a:spcPts val="0"/>
              </a:spcBef>
            </a:pPr>
            <a:endParaRPr lang="ru-RU" sz="1200" b="1" dirty="0" smtClean="0">
              <a:solidFill>
                <a:srgbClr val="002060"/>
              </a:solidFill>
            </a:endParaRPr>
          </a:p>
          <a:p>
            <a:pPr lvl="0" algn="l">
              <a:lnSpc>
                <a:spcPct val="100000"/>
              </a:lnSpc>
              <a:spcBef>
                <a:spcPts val="0"/>
              </a:spcBef>
            </a:pPr>
            <a:r>
              <a:rPr lang="ru-RU" sz="2400" b="1" dirty="0" smtClean="0">
                <a:solidFill>
                  <a:srgbClr val="002060"/>
                </a:solidFill>
              </a:rPr>
              <a:t>2.2 Экономическое обоснование  реализации ООП.</a:t>
            </a:r>
          </a:p>
          <a:p>
            <a:pPr lvl="0" algn="l">
              <a:lnSpc>
                <a:spcPct val="100000"/>
              </a:lnSpc>
              <a:spcBef>
                <a:spcPts val="0"/>
              </a:spcBef>
            </a:pPr>
            <a:endParaRPr lang="ru-RU" sz="1300" dirty="0" smtClean="0">
              <a:solidFill>
                <a:schemeClr val="tx1"/>
              </a:solidFill>
            </a:endParaRPr>
          </a:p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ru-RU" sz="2400" b="1" dirty="0" smtClean="0">
                <a:solidFill>
                  <a:srgbClr val="002060"/>
                </a:solidFill>
              </a:rPr>
              <a:t>2.3 </a:t>
            </a:r>
            <a:r>
              <a:rPr lang="ru-RU" sz="2400" b="1" dirty="0">
                <a:solidFill>
                  <a:srgbClr val="002060"/>
                </a:solidFill>
              </a:rPr>
              <a:t>Соответствие ООП требованиям </a:t>
            </a:r>
            <a:r>
              <a:rPr lang="ru-RU" sz="2400" b="1" dirty="0" smtClean="0">
                <a:solidFill>
                  <a:srgbClr val="002060"/>
                </a:solidFill>
              </a:rPr>
              <a:t>ФГОС.</a:t>
            </a:r>
          </a:p>
          <a:p>
            <a:pPr lvl="0">
              <a:lnSpc>
                <a:spcPct val="100000"/>
              </a:lnSpc>
              <a:spcBef>
                <a:spcPts val="0"/>
              </a:spcBef>
            </a:pPr>
            <a:endParaRPr lang="ru-RU" sz="1300" b="1" dirty="0">
              <a:solidFill>
                <a:srgbClr val="002060"/>
              </a:solidFill>
            </a:endParaRPr>
          </a:p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ru-RU" sz="2400" b="1" dirty="0" smtClean="0">
                <a:solidFill>
                  <a:srgbClr val="002060"/>
                </a:solidFill>
              </a:rPr>
              <a:t>2.4 </a:t>
            </a:r>
            <a:r>
              <a:rPr lang="ru-RU" sz="2400" b="1" dirty="0">
                <a:solidFill>
                  <a:srgbClr val="002060"/>
                </a:solidFill>
              </a:rPr>
              <a:t>Определение направленности </a:t>
            </a:r>
            <a:r>
              <a:rPr lang="ru-RU" sz="2400" b="1" dirty="0" smtClean="0">
                <a:solidFill>
                  <a:srgbClr val="002060"/>
                </a:solidFill>
              </a:rPr>
              <a:t>(профиля</a:t>
            </a:r>
            <a:r>
              <a:rPr lang="ru-RU" sz="2400" b="1" dirty="0">
                <a:solidFill>
                  <a:srgbClr val="002060"/>
                </a:solidFill>
              </a:rPr>
              <a:t>) </a:t>
            </a:r>
            <a:r>
              <a:rPr lang="ru-RU" sz="2400" b="1" dirty="0" smtClean="0">
                <a:solidFill>
                  <a:srgbClr val="002060"/>
                </a:solidFill>
              </a:rPr>
              <a:t>ООП.</a:t>
            </a:r>
          </a:p>
          <a:p>
            <a:pPr lvl="0">
              <a:lnSpc>
                <a:spcPct val="100000"/>
              </a:lnSpc>
              <a:spcBef>
                <a:spcPts val="0"/>
              </a:spcBef>
            </a:pPr>
            <a:endParaRPr lang="ru-RU" sz="1300" b="1" dirty="0">
              <a:solidFill>
                <a:srgbClr val="002060"/>
              </a:solidFill>
            </a:endParaRPr>
          </a:p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ru-RU" sz="2400" b="1" dirty="0" smtClean="0">
                <a:solidFill>
                  <a:srgbClr val="002060"/>
                </a:solidFill>
              </a:rPr>
              <a:t>2.5 </a:t>
            </a:r>
            <a:r>
              <a:rPr lang="ru-RU" sz="2400" b="1" dirty="0">
                <a:solidFill>
                  <a:srgbClr val="002060"/>
                </a:solidFill>
              </a:rPr>
              <a:t>Преобразование компетенций в результаты </a:t>
            </a:r>
            <a:r>
              <a:rPr lang="ru-RU" sz="2400" b="1" dirty="0" smtClean="0">
                <a:solidFill>
                  <a:srgbClr val="002060"/>
                </a:solidFill>
              </a:rPr>
              <a:t>обучения.</a:t>
            </a:r>
          </a:p>
          <a:p>
            <a:pPr lvl="0">
              <a:lnSpc>
                <a:spcPct val="100000"/>
              </a:lnSpc>
              <a:spcBef>
                <a:spcPts val="0"/>
              </a:spcBef>
            </a:pPr>
            <a:endParaRPr lang="ru-RU" sz="1300" b="1" dirty="0">
              <a:solidFill>
                <a:srgbClr val="002060"/>
              </a:solidFill>
            </a:endParaRPr>
          </a:p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ru-RU" sz="2400" b="1" dirty="0" smtClean="0">
                <a:solidFill>
                  <a:srgbClr val="002060"/>
                </a:solidFill>
              </a:rPr>
              <a:t>2.6 Преобразование компетенций в результаты обучения и </a:t>
            </a:r>
          </a:p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ru-RU" sz="2400" b="1" dirty="0" smtClean="0">
                <a:solidFill>
                  <a:srgbClr val="002060"/>
                </a:solidFill>
              </a:rPr>
              <a:t>дисциплины/модули.</a:t>
            </a:r>
          </a:p>
          <a:p>
            <a:pPr lvl="0">
              <a:lnSpc>
                <a:spcPct val="100000"/>
              </a:lnSpc>
              <a:spcBef>
                <a:spcPts val="0"/>
              </a:spcBef>
            </a:pPr>
            <a:endParaRPr lang="ru-RU" sz="1300" b="1" dirty="0" smtClean="0">
              <a:solidFill>
                <a:srgbClr val="002060"/>
              </a:solidFill>
            </a:endParaRPr>
          </a:p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ru-RU" sz="2400" b="1" dirty="0" smtClean="0">
                <a:solidFill>
                  <a:srgbClr val="002060"/>
                </a:solidFill>
              </a:rPr>
              <a:t>2.7  Формирование кадрового состава ООП.</a:t>
            </a:r>
          </a:p>
        </p:txBody>
      </p:sp>
      <p:pic>
        <p:nvPicPr>
          <p:cNvPr id="5" name="image1.jpg"/>
          <p:cNvPicPr/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461828" y="6911069"/>
            <a:ext cx="621059" cy="497200"/>
          </a:xfrm>
          <a:prstGeom prst="rect">
            <a:avLst/>
          </a:prstGeom>
          <a:ln w="12700">
            <a:miter lim="400000"/>
          </a:ln>
        </p:spPr>
      </p:pic>
      <p:sp>
        <p:nvSpPr>
          <p:cNvPr id="7" name="Shape 14"/>
          <p:cNvSpPr/>
          <p:nvPr/>
        </p:nvSpPr>
        <p:spPr>
          <a:xfrm>
            <a:off x="1240905" y="6874603"/>
            <a:ext cx="5074170" cy="4616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9" rIns="45719">
            <a:spAutoFit/>
          </a:bodyPr>
          <a:lstStyle>
            <a:lvl1pPr>
              <a:defRPr sz="1500">
                <a:solidFill>
                  <a:srgbClr val="535353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ru-RU" sz="1200" dirty="0" smtClean="0">
                <a:solidFill>
                  <a:schemeClr val="tx2">
                    <a:lumMod val="75000"/>
                  </a:schemeClr>
                </a:solidFill>
              </a:rPr>
              <a:t>Учебное управление 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lang="ru-RU" sz="1200" dirty="0" smtClean="0">
                <a:solidFill>
                  <a:schemeClr val="tx2">
                    <a:lumMod val="75000"/>
                  </a:schemeClr>
                </a:solidFill>
              </a:rPr>
              <a:t>Организационно- методический отдел</a:t>
            </a:r>
            <a:endParaRPr sz="1200" b="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82887" y="0"/>
            <a:ext cx="8772288" cy="695325"/>
          </a:xfrm>
        </p:spPr>
        <p:txBody>
          <a:bodyPr>
            <a:normAutofit fontScale="90000"/>
          </a:bodyPr>
          <a:lstStyle/>
          <a:p>
            <a:r>
              <a:rPr lang="ru-RU" sz="4000" dirty="0" smtClean="0">
                <a:solidFill>
                  <a:srgbClr val="0070C0"/>
                </a:solidFill>
              </a:rPr>
              <a:t>Нормативная база проектирования (ООП)</a:t>
            </a:r>
            <a:endParaRPr lang="ru-RU" sz="4000" dirty="0">
              <a:solidFill>
                <a:srgbClr val="0070C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3900" y="857866"/>
            <a:ext cx="9124949" cy="5571509"/>
          </a:xfrm>
        </p:spPr>
        <p:txBody>
          <a:bodyPr>
            <a:noAutofit/>
          </a:bodyPr>
          <a:lstStyle/>
          <a:p>
            <a:pPr marL="342900" indent="-342900" algn="l">
              <a:lnSpc>
                <a:spcPct val="80000"/>
              </a:lnSpc>
              <a:spcBef>
                <a:spcPts val="0"/>
              </a:spcBef>
              <a:buFont typeface="Wingdings" pitchFamily="2" charset="2"/>
              <a:buChar char="§"/>
            </a:pPr>
            <a:r>
              <a:rPr lang="ru-RU" sz="1800" b="1" dirty="0">
                <a:solidFill>
                  <a:srgbClr val="002060"/>
                </a:solidFill>
              </a:rPr>
              <a:t>Федеральный закон от 29.12.2012 N 273-ФЗ (редакция от 13.07.2015)</a:t>
            </a:r>
            <a:br>
              <a:rPr lang="ru-RU" sz="1800" b="1" dirty="0">
                <a:solidFill>
                  <a:srgbClr val="002060"/>
                </a:solidFill>
              </a:rPr>
            </a:br>
            <a:r>
              <a:rPr lang="ru-RU" sz="1800" b="1" dirty="0" smtClean="0">
                <a:solidFill>
                  <a:srgbClr val="002060"/>
                </a:solidFill>
              </a:rPr>
              <a:t>«Об </a:t>
            </a:r>
            <a:r>
              <a:rPr lang="ru-RU" sz="1800" b="1" dirty="0">
                <a:solidFill>
                  <a:srgbClr val="002060"/>
                </a:solidFill>
              </a:rPr>
              <a:t>образовании в Российской </a:t>
            </a:r>
            <a:r>
              <a:rPr lang="ru-RU" sz="1800" b="1" dirty="0" smtClean="0">
                <a:solidFill>
                  <a:srgbClr val="002060"/>
                </a:solidFill>
              </a:rPr>
              <a:t>Федерации» </a:t>
            </a:r>
            <a:r>
              <a:rPr lang="ru-RU" sz="1800" b="1" dirty="0">
                <a:solidFill>
                  <a:srgbClr val="002060"/>
                </a:solidFill>
              </a:rPr>
              <a:t>(с изм. и доп., вступ. в силу с 24.07.2015</a:t>
            </a:r>
            <a:r>
              <a:rPr lang="ru-RU" sz="1800" b="1" dirty="0" smtClean="0">
                <a:solidFill>
                  <a:srgbClr val="002060"/>
                </a:solidFill>
              </a:rPr>
              <a:t>).</a:t>
            </a:r>
          </a:p>
          <a:p>
            <a:pPr algn="l">
              <a:lnSpc>
                <a:spcPct val="80000"/>
              </a:lnSpc>
              <a:spcBef>
                <a:spcPts val="0"/>
              </a:spcBef>
            </a:pPr>
            <a:endParaRPr lang="ru-RU" sz="1200" b="1" dirty="0">
              <a:solidFill>
                <a:srgbClr val="002060"/>
              </a:solidFill>
            </a:endParaRPr>
          </a:p>
          <a:p>
            <a:pPr marL="342900" indent="-342900" algn="l">
              <a:lnSpc>
                <a:spcPct val="80000"/>
              </a:lnSpc>
              <a:spcBef>
                <a:spcPts val="0"/>
              </a:spcBef>
              <a:buFont typeface="Wingdings" pitchFamily="2" charset="2"/>
              <a:buChar char="§"/>
            </a:pPr>
            <a:r>
              <a:rPr lang="ru-RU" sz="1800" b="1" dirty="0" smtClean="0">
                <a:solidFill>
                  <a:srgbClr val="002060"/>
                </a:solidFill>
              </a:rPr>
              <a:t>Приказ </a:t>
            </a:r>
            <a:r>
              <a:rPr lang="ru-RU" sz="1800" b="1" dirty="0" err="1" smtClean="0">
                <a:solidFill>
                  <a:srgbClr val="002060"/>
                </a:solidFill>
              </a:rPr>
              <a:t>Минобрнауки</a:t>
            </a:r>
            <a:r>
              <a:rPr lang="ru-RU" sz="1800" b="1" dirty="0" smtClean="0">
                <a:solidFill>
                  <a:srgbClr val="002060"/>
                </a:solidFill>
              </a:rPr>
              <a:t> России  </a:t>
            </a:r>
            <a:r>
              <a:rPr lang="ru-RU" sz="1800" b="1" dirty="0">
                <a:solidFill>
                  <a:srgbClr val="002060"/>
                </a:solidFill>
              </a:rPr>
              <a:t>от  12.09.2013 </a:t>
            </a:r>
            <a:r>
              <a:rPr lang="ru-RU" sz="1800" b="1" dirty="0" smtClean="0">
                <a:solidFill>
                  <a:srgbClr val="002060"/>
                </a:solidFill>
              </a:rPr>
              <a:t> № 1061  </a:t>
            </a:r>
            <a:r>
              <a:rPr lang="ru-RU" sz="1800" b="1" dirty="0">
                <a:solidFill>
                  <a:srgbClr val="002060"/>
                </a:solidFill>
              </a:rPr>
              <a:t>«Об </a:t>
            </a:r>
            <a:r>
              <a:rPr lang="ru-RU" sz="1800" b="1" dirty="0" smtClean="0">
                <a:solidFill>
                  <a:srgbClr val="002060"/>
                </a:solidFill>
              </a:rPr>
              <a:t>утверждении  </a:t>
            </a:r>
            <a:r>
              <a:rPr lang="ru-RU" sz="1800" b="1" dirty="0">
                <a:solidFill>
                  <a:srgbClr val="002060"/>
                </a:solidFill>
              </a:rPr>
              <a:t>перечней  специальностей  и  направлений  подготовки  высшего </a:t>
            </a:r>
            <a:r>
              <a:rPr lang="ru-RU" sz="1800" b="1" dirty="0" smtClean="0">
                <a:solidFill>
                  <a:srgbClr val="002060"/>
                </a:solidFill>
              </a:rPr>
              <a:t>образования» (в ред. Приказов </a:t>
            </a:r>
            <a:r>
              <a:rPr lang="ru-RU" sz="1800" b="1" dirty="0" err="1" smtClean="0">
                <a:solidFill>
                  <a:srgbClr val="002060"/>
                </a:solidFill>
              </a:rPr>
              <a:t>Минобрнауки</a:t>
            </a:r>
            <a:r>
              <a:rPr lang="ru-RU" sz="1800" b="1" dirty="0" smtClean="0">
                <a:solidFill>
                  <a:srgbClr val="002060"/>
                </a:solidFill>
              </a:rPr>
              <a:t> России от 29.01.2014 N 63, от 20.08.2014 N 1033, от 13.10.2014 N 1313,от 25.03.2015 N 270).</a:t>
            </a:r>
          </a:p>
          <a:p>
            <a:pPr marL="342900" indent="-342900" algn="l">
              <a:lnSpc>
                <a:spcPct val="80000"/>
              </a:lnSpc>
              <a:spcBef>
                <a:spcPts val="0"/>
              </a:spcBef>
            </a:pPr>
            <a:endParaRPr lang="ru-RU" sz="1200" b="1" dirty="0" smtClean="0">
              <a:solidFill>
                <a:srgbClr val="002060"/>
              </a:solidFill>
            </a:endParaRPr>
          </a:p>
          <a:p>
            <a:pPr marL="342900" indent="-342900" algn="l">
              <a:lnSpc>
                <a:spcPct val="80000"/>
              </a:lnSpc>
              <a:spcBef>
                <a:spcPts val="0"/>
              </a:spcBef>
              <a:buFont typeface="Wingdings" pitchFamily="2" charset="2"/>
              <a:buChar char="§"/>
            </a:pPr>
            <a:r>
              <a:rPr lang="ru-RU" sz="1800" b="1" dirty="0" smtClean="0">
                <a:solidFill>
                  <a:srgbClr val="002060"/>
                </a:solidFill>
              </a:rPr>
              <a:t>Порядок  </a:t>
            </a:r>
            <a:r>
              <a:rPr lang="ru-RU" sz="1800" b="1" dirty="0">
                <a:solidFill>
                  <a:srgbClr val="002060"/>
                </a:solidFill>
              </a:rPr>
              <a:t>организации  и  осуществления  образовательной  деятельности  по </a:t>
            </a:r>
            <a:r>
              <a:rPr lang="ru-RU" sz="1800" b="1" dirty="0" smtClean="0">
                <a:solidFill>
                  <a:srgbClr val="002060"/>
                </a:solidFill>
              </a:rPr>
              <a:t>образовательным  </a:t>
            </a:r>
            <a:r>
              <a:rPr lang="ru-RU" sz="1800" b="1" dirty="0">
                <a:solidFill>
                  <a:srgbClr val="002060"/>
                </a:solidFill>
              </a:rPr>
              <a:t>программам  высшего  образования  -  программам  </a:t>
            </a:r>
            <a:r>
              <a:rPr lang="ru-RU" sz="1800" b="1" dirty="0" err="1">
                <a:solidFill>
                  <a:srgbClr val="002060"/>
                </a:solidFill>
              </a:rPr>
              <a:t>бакалавриата</a:t>
            </a:r>
            <a:r>
              <a:rPr lang="ru-RU" sz="1800" b="1" dirty="0">
                <a:solidFill>
                  <a:srgbClr val="002060"/>
                </a:solidFill>
              </a:rPr>
              <a:t>, </a:t>
            </a:r>
            <a:r>
              <a:rPr lang="ru-RU" sz="1800" b="1" dirty="0" smtClean="0">
                <a:solidFill>
                  <a:srgbClr val="002060"/>
                </a:solidFill>
              </a:rPr>
              <a:t>программам  </a:t>
            </a:r>
            <a:r>
              <a:rPr lang="ru-RU" sz="1800" b="1" dirty="0" err="1">
                <a:solidFill>
                  <a:srgbClr val="002060"/>
                </a:solidFill>
              </a:rPr>
              <a:t>специалитета</a:t>
            </a:r>
            <a:r>
              <a:rPr lang="ru-RU" sz="1800" b="1" dirty="0">
                <a:solidFill>
                  <a:srgbClr val="002060"/>
                </a:solidFill>
              </a:rPr>
              <a:t>,  программам  магистратуры  (утверждён  приказом </a:t>
            </a:r>
            <a:r>
              <a:rPr lang="ru-RU" sz="1800" b="1" dirty="0" err="1">
                <a:solidFill>
                  <a:srgbClr val="002060"/>
                </a:solidFill>
              </a:rPr>
              <a:t>Минобрнауки</a:t>
            </a:r>
            <a:r>
              <a:rPr lang="ru-RU" sz="1800" b="1" dirty="0">
                <a:solidFill>
                  <a:srgbClr val="002060"/>
                </a:solidFill>
              </a:rPr>
              <a:t> </a:t>
            </a:r>
            <a:r>
              <a:rPr lang="ru-RU" sz="1800" b="1" dirty="0" smtClean="0">
                <a:solidFill>
                  <a:srgbClr val="002060"/>
                </a:solidFill>
              </a:rPr>
              <a:t>России </a:t>
            </a:r>
            <a:r>
              <a:rPr lang="ru-RU" sz="1800" b="1" dirty="0">
                <a:solidFill>
                  <a:srgbClr val="002060"/>
                </a:solidFill>
              </a:rPr>
              <a:t>от </a:t>
            </a:r>
            <a:r>
              <a:rPr lang="ru-RU" sz="1800" b="1" dirty="0" smtClean="0">
                <a:solidFill>
                  <a:srgbClr val="002060"/>
                </a:solidFill>
              </a:rPr>
              <a:t>19.12.2013 №  </a:t>
            </a:r>
            <a:r>
              <a:rPr lang="ru-RU" sz="1800" b="1" dirty="0">
                <a:solidFill>
                  <a:srgbClr val="002060"/>
                </a:solidFill>
              </a:rPr>
              <a:t>1367</a:t>
            </a:r>
            <a:r>
              <a:rPr lang="ru-RU" sz="1800" b="1" dirty="0" smtClean="0">
                <a:solidFill>
                  <a:srgbClr val="002060"/>
                </a:solidFill>
              </a:rPr>
              <a:t>) (в ред. Приказа </a:t>
            </a:r>
            <a:r>
              <a:rPr lang="ru-RU" sz="1800" b="1" dirty="0" err="1" smtClean="0">
                <a:solidFill>
                  <a:srgbClr val="002060"/>
                </a:solidFill>
              </a:rPr>
              <a:t>Минобрнауки</a:t>
            </a:r>
            <a:r>
              <a:rPr lang="ru-RU" sz="1800" b="1" dirty="0" smtClean="0">
                <a:solidFill>
                  <a:srgbClr val="002060"/>
                </a:solidFill>
              </a:rPr>
              <a:t> России от 15.01.1015 № 7). </a:t>
            </a:r>
          </a:p>
          <a:p>
            <a:pPr marL="342900" indent="-342900" algn="l">
              <a:lnSpc>
                <a:spcPct val="80000"/>
              </a:lnSpc>
              <a:spcBef>
                <a:spcPts val="0"/>
              </a:spcBef>
            </a:pPr>
            <a:endParaRPr lang="ru-RU" sz="1200" b="1" dirty="0" smtClean="0">
              <a:solidFill>
                <a:srgbClr val="002060"/>
              </a:solidFill>
            </a:endParaRPr>
          </a:p>
          <a:p>
            <a:pPr marL="342900" indent="-342900" algn="l">
              <a:lnSpc>
                <a:spcPct val="80000"/>
              </a:lnSpc>
              <a:spcBef>
                <a:spcPts val="0"/>
              </a:spcBef>
              <a:buFont typeface="Wingdings" pitchFamily="2" charset="2"/>
              <a:buChar char="§"/>
            </a:pPr>
            <a:r>
              <a:rPr lang="ru-RU" sz="1800" b="1" dirty="0" smtClean="0">
                <a:solidFill>
                  <a:srgbClr val="002060"/>
                </a:solidFill>
              </a:rPr>
              <a:t>Федеральные  государственные  образовательные  стандарты  высшего образования (далее - ФГОС ВО).</a:t>
            </a:r>
          </a:p>
          <a:p>
            <a:pPr marL="342900" indent="-342900" algn="l">
              <a:lnSpc>
                <a:spcPct val="80000"/>
              </a:lnSpc>
              <a:spcBef>
                <a:spcPts val="0"/>
              </a:spcBef>
              <a:buFont typeface="Wingdings" pitchFamily="2" charset="2"/>
              <a:buChar char="§"/>
            </a:pPr>
            <a:endParaRPr lang="ru-RU" sz="1200" b="1" dirty="0">
              <a:solidFill>
                <a:srgbClr val="002060"/>
              </a:solidFill>
            </a:endParaRPr>
          </a:p>
          <a:p>
            <a:pPr marL="342900" indent="-342900" algn="l">
              <a:lnSpc>
                <a:spcPct val="80000"/>
              </a:lnSpc>
              <a:spcBef>
                <a:spcPts val="0"/>
              </a:spcBef>
              <a:buFont typeface="Wingdings" pitchFamily="2" charset="2"/>
              <a:buChar char="§"/>
            </a:pPr>
            <a:r>
              <a:rPr lang="ru-RU" sz="1800" b="1" dirty="0" smtClean="0">
                <a:solidFill>
                  <a:srgbClr val="002060"/>
                </a:solidFill>
              </a:rPr>
              <a:t>Методические  </a:t>
            </a:r>
            <a:r>
              <a:rPr lang="ru-RU" sz="1800" b="1" dirty="0">
                <a:solidFill>
                  <a:srgbClr val="002060"/>
                </a:solidFill>
              </a:rPr>
              <a:t>рекомендации  по  разработке  основных  профессиональных </a:t>
            </a:r>
            <a:r>
              <a:rPr lang="ru-RU" sz="1800" b="1" dirty="0" smtClean="0">
                <a:solidFill>
                  <a:srgbClr val="002060"/>
                </a:solidFill>
              </a:rPr>
              <a:t>образовательных </a:t>
            </a:r>
            <a:r>
              <a:rPr lang="ru-RU" sz="1800" b="1" dirty="0">
                <a:solidFill>
                  <a:srgbClr val="002060"/>
                </a:solidFill>
              </a:rPr>
              <a:t>программ  и дополнительных профессиональных программ с учетом </a:t>
            </a:r>
            <a:r>
              <a:rPr lang="ru-RU" sz="1800" b="1" dirty="0" smtClean="0">
                <a:solidFill>
                  <a:srgbClr val="002060"/>
                </a:solidFill>
              </a:rPr>
              <a:t>соответствующих  </a:t>
            </a:r>
            <a:r>
              <a:rPr lang="ru-RU" sz="1800" b="1" dirty="0">
                <a:solidFill>
                  <a:srgbClr val="002060"/>
                </a:solidFill>
              </a:rPr>
              <a:t>профессиональных  стандартов.  Утверждены </a:t>
            </a:r>
            <a:r>
              <a:rPr lang="ru-RU" sz="1800" b="1" dirty="0" err="1">
                <a:solidFill>
                  <a:srgbClr val="002060"/>
                </a:solidFill>
              </a:rPr>
              <a:t>Минобрнауки</a:t>
            </a:r>
            <a:r>
              <a:rPr lang="ru-RU" sz="1800" b="1" dirty="0">
                <a:solidFill>
                  <a:srgbClr val="002060"/>
                </a:solidFill>
              </a:rPr>
              <a:t> </a:t>
            </a:r>
            <a:r>
              <a:rPr lang="ru-RU" sz="1800" b="1" dirty="0" smtClean="0">
                <a:solidFill>
                  <a:srgbClr val="002060"/>
                </a:solidFill>
              </a:rPr>
              <a:t>России 22.01.2015 </a:t>
            </a:r>
            <a:r>
              <a:rPr lang="ru-RU" sz="1800" b="1" dirty="0">
                <a:solidFill>
                  <a:srgbClr val="002060"/>
                </a:solidFill>
              </a:rPr>
              <a:t>№ </a:t>
            </a:r>
            <a:r>
              <a:rPr lang="ru-RU" sz="1800" b="1" dirty="0" smtClean="0">
                <a:solidFill>
                  <a:srgbClr val="002060"/>
                </a:solidFill>
              </a:rPr>
              <a:t>ДЛ-01/05вн.</a:t>
            </a:r>
          </a:p>
          <a:p>
            <a:pPr marL="342900" indent="-342900" algn="l">
              <a:lnSpc>
                <a:spcPct val="80000"/>
              </a:lnSpc>
              <a:spcBef>
                <a:spcPts val="0"/>
              </a:spcBef>
            </a:pPr>
            <a:endParaRPr lang="ru-RU" sz="1200" b="1" dirty="0" smtClean="0">
              <a:solidFill>
                <a:srgbClr val="002060"/>
              </a:solidFill>
            </a:endParaRPr>
          </a:p>
          <a:p>
            <a:pPr marL="342900" indent="-342900" algn="l">
              <a:lnSpc>
                <a:spcPct val="80000"/>
              </a:lnSpc>
              <a:spcBef>
                <a:spcPts val="0"/>
              </a:spcBef>
              <a:buFont typeface="Wingdings" pitchFamily="2" charset="2"/>
              <a:buChar char="§"/>
            </a:pPr>
            <a:r>
              <a:rPr lang="ru-RU" sz="2000" b="1" dirty="0" smtClean="0">
                <a:solidFill>
                  <a:srgbClr val="002060"/>
                </a:solidFill>
              </a:rPr>
              <a:t>Положение об основной образовательной программе высшего образования в Национальном исследовательском Томском государственном университете. Утверждено приказом ректора 22.09.2015 № 584/ОД.</a:t>
            </a:r>
          </a:p>
          <a:p>
            <a:pPr marL="342900" indent="-342900" algn="l">
              <a:lnSpc>
                <a:spcPct val="80000"/>
              </a:lnSpc>
              <a:spcBef>
                <a:spcPts val="0"/>
              </a:spcBef>
            </a:pPr>
            <a:endParaRPr lang="ru-RU" sz="2000" dirty="0" smtClean="0">
              <a:solidFill>
                <a:srgbClr val="002060"/>
              </a:solidFill>
            </a:endParaRPr>
          </a:p>
        </p:txBody>
      </p:sp>
      <p:sp>
        <p:nvSpPr>
          <p:cNvPr id="4" name="Shape 14"/>
          <p:cNvSpPr/>
          <p:nvPr/>
        </p:nvSpPr>
        <p:spPr>
          <a:xfrm>
            <a:off x="1240905" y="6874603"/>
            <a:ext cx="5074170" cy="4616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9" rIns="45719">
            <a:spAutoFit/>
          </a:bodyPr>
          <a:lstStyle>
            <a:lvl1pPr>
              <a:defRPr sz="1500">
                <a:solidFill>
                  <a:srgbClr val="535353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ru-RU" sz="1200" dirty="0" smtClean="0">
                <a:solidFill>
                  <a:schemeClr val="tx2">
                    <a:lumMod val="75000"/>
                  </a:schemeClr>
                </a:solidFill>
              </a:rPr>
              <a:t>Учебное управление 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lang="ru-RU" sz="1200" dirty="0" smtClean="0">
                <a:solidFill>
                  <a:schemeClr val="tx2">
                    <a:lumMod val="75000"/>
                  </a:schemeClr>
                </a:solidFill>
              </a:rPr>
              <a:t>Организационно- методический отдел</a:t>
            </a:r>
            <a:endParaRPr sz="1200" b="0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5" name="image1.jpg"/>
          <p:cNvPicPr/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461828" y="6911069"/>
            <a:ext cx="621059" cy="497200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326497785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3362" y="266700"/>
            <a:ext cx="8772288" cy="1123950"/>
          </a:xfrm>
        </p:spPr>
        <p:txBody>
          <a:bodyPr>
            <a:normAutofit fontScale="90000"/>
          </a:bodyPr>
          <a:lstStyle/>
          <a:p>
            <a:pPr lvl="0">
              <a:spcBef>
                <a:spcPts val="1100"/>
              </a:spcBef>
            </a:pPr>
            <a:r>
              <a:rPr lang="ru-RU" sz="4400" dirty="0" smtClean="0">
                <a:solidFill>
                  <a:srgbClr val="002060"/>
                </a:solidFill>
                <a:latin typeface="+mn-lt"/>
                <a:cs typeface="Calibri"/>
                <a:sym typeface="Calibri"/>
              </a:rPr>
              <a:t/>
            </a:r>
            <a:br>
              <a:rPr lang="ru-RU" sz="4400" dirty="0" smtClean="0">
                <a:solidFill>
                  <a:srgbClr val="002060"/>
                </a:solidFill>
                <a:latin typeface="+mn-lt"/>
                <a:cs typeface="Calibri"/>
                <a:sym typeface="Calibri"/>
              </a:rPr>
            </a:br>
            <a:r>
              <a:rPr lang="ru-RU" sz="4400" dirty="0">
                <a:solidFill>
                  <a:srgbClr val="002060"/>
                </a:solidFill>
                <a:latin typeface="+mn-lt"/>
                <a:cs typeface="Calibri"/>
                <a:sym typeface="Calibri"/>
              </a:rPr>
              <a:t/>
            </a:r>
            <a:br>
              <a:rPr lang="ru-RU" sz="4400" dirty="0">
                <a:solidFill>
                  <a:srgbClr val="002060"/>
                </a:solidFill>
                <a:latin typeface="+mn-lt"/>
                <a:cs typeface="Calibri"/>
                <a:sym typeface="Calibri"/>
              </a:rPr>
            </a:br>
            <a:r>
              <a:rPr lang="ru-RU" sz="4400" dirty="0" smtClean="0">
                <a:solidFill>
                  <a:srgbClr val="002060"/>
                </a:solidFill>
                <a:latin typeface="+mn-lt"/>
                <a:cs typeface="Calibri"/>
                <a:sym typeface="Calibri"/>
              </a:rPr>
              <a:t/>
            </a:r>
            <a:br>
              <a:rPr lang="ru-RU" sz="4400" dirty="0" smtClean="0">
                <a:solidFill>
                  <a:srgbClr val="002060"/>
                </a:solidFill>
                <a:latin typeface="+mn-lt"/>
                <a:cs typeface="Calibri"/>
                <a:sym typeface="Calibri"/>
              </a:rPr>
            </a:br>
            <a:r>
              <a:rPr lang="ru-RU" sz="4000" dirty="0" smtClean="0">
                <a:solidFill>
                  <a:srgbClr val="0070C0"/>
                </a:solidFill>
                <a:latin typeface="+mn-lt"/>
                <a:cs typeface="Calibri"/>
                <a:sym typeface="Calibri"/>
              </a:rPr>
              <a:t/>
            </a:r>
            <a:br>
              <a:rPr lang="ru-RU" sz="4000" dirty="0" smtClean="0">
                <a:solidFill>
                  <a:srgbClr val="0070C0"/>
                </a:solidFill>
                <a:latin typeface="+mn-lt"/>
                <a:cs typeface="Calibri"/>
                <a:sym typeface="Calibri"/>
              </a:rPr>
            </a:br>
            <a:r>
              <a:rPr lang="ru-RU" sz="3600" dirty="0" smtClean="0">
                <a:solidFill>
                  <a:srgbClr val="0070C0"/>
                </a:solidFill>
                <a:latin typeface="Calibri"/>
                <a:cs typeface="Arial" pitchFamily="34" charset="0"/>
                <a:sym typeface="Calibri"/>
              </a:rPr>
              <a:t>Определение и подтверждение </a:t>
            </a:r>
            <a:br>
              <a:rPr lang="ru-RU" sz="3600" dirty="0" smtClean="0">
                <a:solidFill>
                  <a:srgbClr val="0070C0"/>
                </a:solidFill>
                <a:latin typeface="Calibri"/>
                <a:cs typeface="Arial" pitchFamily="34" charset="0"/>
                <a:sym typeface="Calibri"/>
              </a:rPr>
            </a:br>
            <a:r>
              <a:rPr lang="ru-RU" sz="3600" dirty="0" smtClean="0">
                <a:solidFill>
                  <a:srgbClr val="0070C0"/>
                </a:solidFill>
                <a:latin typeface="Calibri"/>
                <a:cs typeface="Arial" pitchFamily="34" charset="0"/>
                <a:sym typeface="Calibri"/>
              </a:rPr>
              <a:t>«социального заказа» </a:t>
            </a:r>
            <a:r>
              <a:rPr lang="ru-RU" sz="3600" dirty="0">
                <a:solidFill>
                  <a:srgbClr val="0070C0"/>
                </a:solidFill>
                <a:latin typeface="Calibri"/>
                <a:cs typeface="Arial" pitchFamily="34" charset="0"/>
                <a:sym typeface="Calibri"/>
              </a:rPr>
              <a:t>на ООП </a:t>
            </a:r>
            <a:endParaRPr lang="ru-RU" sz="3600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06687" y="1666875"/>
            <a:ext cx="8137313" cy="4248150"/>
          </a:xfrm>
        </p:spPr>
        <p:txBody>
          <a:bodyPr>
            <a:normAutofit/>
          </a:bodyPr>
          <a:lstStyle/>
          <a:p>
            <a:pPr marL="342900" indent="-342900" algn="just">
              <a:buFont typeface="Wingdings" pitchFamily="2" charset="2"/>
              <a:buChar char="§"/>
            </a:pPr>
            <a:endParaRPr lang="ru-RU" sz="2000" b="1" dirty="0" smtClean="0">
              <a:solidFill>
                <a:srgbClr val="002060"/>
              </a:solidFill>
              <a:latin typeface="+mn-lt"/>
              <a:cs typeface="Arial" pitchFamily="34" charset="0"/>
            </a:endParaRPr>
          </a:p>
          <a:p>
            <a:pPr marL="342900" indent="-342900" algn="l">
              <a:buFont typeface="Wingdings" pitchFamily="2" charset="2"/>
              <a:buChar char="§"/>
            </a:pPr>
            <a:r>
              <a:rPr lang="ru-RU" sz="2000" b="1" dirty="0" smtClean="0">
                <a:solidFill>
                  <a:srgbClr val="002060"/>
                </a:solidFill>
                <a:latin typeface="+mn-lt"/>
                <a:cs typeface="Arial" pitchFamily="34" charset="0"/>
              </a:rPr>
              <a:t>Анализ  </a:t>
            </a:r>
            <a:r>
              <a:rPr lang="ru-RU" sz="2000" b="1" dirty="0">
                <a:solidFill>
                  <a:srgbClr val="002060"/>
                </a:solidFill>
                <a:latin typeface="+mn-lt"/>
                <a:cs typeface="Arial" pitchFamily="34" charset="0"/>
              </a:rPr>
              <a:t>инициатором  </a:t>
            </a:r>
            <a:r>
              <a:rPr lang="ru-RU" sz="2000" b="1" dirty="0" smtClean="0">
                <a:solidFill>
                  <a:srgbClr val="002060"/>
                </a:solidFill>
                <a:latin typeface="+mn-lt"/>
                <a:cs typeface="Arial" pitchFamily="34" charset="0"/>
              </a:rPr>
              <a:t>разработки ООП аналогичного  </a:t>
            </a:r>
            <a:r>
              <a:rPr lang="ru-RU" sz="2000" b="1" dirty="0">
                <a:solidFill>
                  <a:srgbClr val="002060"/>
                </a:solidFill>
                <a:latin typeface="+mn-lt"/>
                <a:cs typeface="Arial" pitchFamily="34" charset="0"/>
              </a:rPr>
              <a:t>направления, </a:t>
            </a:r>
            <a:r>
              <a:rPr lang="ru-RU" sz="2000" b="1" dirty="0" smtClean="0">
                <a:solidFill>
                  <a:srgbClr val="002060"/>
                </a:solidFill>
                <a:latin typeface="+mn-lt"/>
                <a:cs typeface="Arial" pitchFamily="34" charset="0"/>
              </a:rPr>
              <a:t>действующего  в  ведущих  зарубежных  и российских  образовательных  организациях, в т.ч. в регионе (продолжительность, состав учебных дисциплин, уровень преподавания ). </a:t>
            </a:r>
          </a:p>
          <a:p>
            <a:pPr marL="342900" indent="-342900" algn="l">
              <a:buFont typeface="Wingdings" pitchFamily="2" charset="2"/>
              <a:buChar char="§"/>
            </a:pPr>
            <a:r>
              <a:rPr lang="ru-RU" sz="2000" b="1" dirty="0">
                <a:solidFill>
                  <a:srgbClr val="002060"/>
                </a:solidFill>
                <a:latin typeface="+mn-lt"/>
                <a:cs typeface="Arial" pitchFamily="34" charset="0"/>
              </a:rPr>
              <a:t>Анализ перспективы развития образовательных </a:t>
            </a:r>
            <a:r>
              <a:rPr lang="ru-RU" sz="2000" b="1" dirty="0" smtClean="0">
                <a:solidFill>
                  <a:srgbClr val="002060"/>
                </a:solidFill>
                <a:latin typeface="+mn-lt"/>
                <a:cs typeface="Arial" pitchFamily="34" charset="0"/>
              </a:rPr>
              <a:t>рынков по данному направлению.</a:t>
            </a:r>
            <a:endParaRPr lang="ru-RU" sz="2000" b="1" dirty="0">
              <a:solidFill>
                <a:srgbClr val="002060"/>
              </a:solidFill>
              <a:latin typeface="+mn-lt"/>
              <a:cs typeface="Arial" pitchFamily="34" charset="0"/>
            </a:endParaRPr>
          </a:p>
          <a:p>
            <a:pPr marL="342900" indent="-342900" algn="l">
              <a:buFont typeface="Wingdings" pitchFamily="2" charset="2"/>
              <a:buChar char="§"/>
            </a:pPr>
            <a:r>
              <a:rPr lang="ru-RU" sz="2000" b="1" dirty="0" smtClean="0">
                <a:solidFill>
                  <a:srgbClr val="002060"/>
                </a:solidFill>
                <a:latin typeface="+mn-lt"/>
                <a:cs typeface="Arial" pitchFamily="34" charset="0"/>
              </a:rPr>
              <a:t>Маркетинговые  исследования  (востребованность  данной  ООП  на  рынке образовательных  </a:t>
            </a:r>
            <a:r>
              <a:rPr lang="ru-RU" sz="2000" b="1" dirty="0">
                <a:solidFill>
                  <a:srgbClr val="002060"/>
                </a:solidFill>
                <a:latin typeface="+mn-lt"/>
                <a:cs typeface="Arial" pitchFamily="34" charset="0"/>
              </a:rPr>
              <a:t>услуг,  выпускников  -  на  рынке  труда </a:t>
            </a:r>
            <a:r>
              <a:rPr lang="ru-RU" sz="2000" b="1" dirty="0" smtClean="0">
                <a:solidFill>
                  <a:srgbClr val="002060"/>
                </a:solidFill>
                <a:latin typeface="+mn-lt"/>
                <a:cs typeface="Arial" pitchFamily="34" charset="0"/>
              </a:rPr>
              <a:t>).</a:t>
            </a:r>
          </a:p>
          <a:p>
            <a:pPr algn="just"/>
            <a:endParaRPr lang="ru-RU" sz="2000" b="1" dirty="0" smtClean="0">
              <a:solidFill>
                <a:srgbClr val="FF0000"/>
              </a:solidFill>
              <a:latin typeface="+mn-lt"/>
              <a:cs typeface="Arial" pitchFamily="34" charset="0"/>
            </a:endParaRPr>
          </a:p>
          <a:p>
            <a:pPr algn="just">
              <a:lnSpc>
                <a:spcPct val="80000"/>
              </a:lnSpc>
              <a:spcBef>
                <a:spcPts val="0"/>
              </a:spcBef>
            </a:pPr>
            <a:endParaRPr lang="ru-RU" sz="2000" b="1" dirty="0" smtClean="0">
              <a:solidFill>
                <a:srgbClr val="002060"/>
              </a:solidFill>
              <a:latin typeface="+mn-lt"/>
              <a:cs typeface="Arial" pitchFamily="34" charset="0"/>
            </a:endParaRPr>
          </a:p>
        </p:txBody>
      </p:sp>
      <p:sp>
        <p:nvSpPr>
          <p:cNvPr id="4" name="Shape 14"/>
          <p:cNvSpPr/>
          <p:nvPr/>
        </p:nvSpPr>
        <p:spPr>
          <a:xfrm>
            <a:off x="1240905" y="6874603"/>
            <a:ext cx="5074170" cy="4616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9" rIns="45719">
            <a:spAutoFit/>
          </a:bodyPr>
          <a:lstStyle>
            <a:lvl1pPr>
              <a:defRPr sz="1500">
                <a:solidFill>
                  <a:srgbClr val="535353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ru-RU" sz="1200" dirty="0" smtClean="0">
                <a:solidFill>
                  <a:schemeClr val="tx2">
                    <a:lumMod val="75000"/>
                  </a:schemeClr>
                </a:solidFill>
              </a:rPr>
              <a:t>Учебное управление 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lang="ru-RU" sz="1200" dirty="0" smtClean="0">
                <a:solidFill>
                  <a:schemeClr val="tx2">
                    <a:lumMod val="75000"/>
                  </a:schemeClr>
                </a:solidFill>
              </a:rPr>
              <a:t>Организационно-методический отдел</a:t>
            </a:r>
            <a:endParaRPr sz="1200" b="0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5" name="image1.jpg"/>
          <p:cNvPicPr/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461828" y="6911069"/>
            <a:ext cx="621059" cy="497200"/>
          </a:xfrm>
          <a:prstGeom prst="rect">
            <a:avLst/>
          </a:prstGeom>
          <a:ln w="12700">
            <a:miter lim="400000"/>
          </a:ln>
        </p:spPr>
      </p:pic>
      <p:pic>
        <p:nvPicPr>
          <p:cNvPr id="6" name="Picture 5" descr="0080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80338" y="292802"/>
            <a:ext cx="1392237" cy="14550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84298020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2412" y="0"/>
            <a:ext cx="8772288" cy="981075"/>
          </a:xfrm>
        </p:spPr>
        <p:txBody>
          <a:bodyPr>
            <a:noAutofit/>
          </a:bodyPr>
          <a:lstStyle/>
          <a:p>
            <a:r>
              <a:rPr lang="ru-RU" sz="3200" dirty="0">
                <a:solidFill>
                  <a:srgbClr val="0070C0"/>
                </a:solidFill>
                <a:latin typeface="Calibri"/>
                <a:cs typeface="Arial" pitchFamily="34" charset="0"/>
                <a:sym typeface="Calibri"/>
              </a:rPr>
              <a:t>Определение и </a:t>
            </a:r>
            <a:r>
              <a:rPr lang="ru-RU" sz="3200" dirty="0" smtClean="0">
                <a:solidFill>
                  <a:srgbClr val="0070C0"/>
                </a:solidFill>
                <a:latin typeface="Calibri"/>
                <a:cs typeface="Arial" pitchFamily="34" charset="0"/>
                <a:sym typeface="Calibri"/>
              </a:rPr>
              <a:t>подтверждение </a:t>
            </a:r>
            <a:br>
              <a:rPr lang="ru-RU" sz="3200" dirty="0" smtClean="0">
                <a:solidFill>
                  <a:srgbClr val="0070C0"/>
                </a:solidFill>
                <a:latin typeface="Calibri"/>
                <a:cs typeface="Arial" pitchFamily="34" charset="0"/>
                <a:sym typeface="Calibri"/>
              </a:rPr>
            </a:br>
            <a:r>
              <a:rPr lang="ru-RU" sz="3200" dirty="0" smtClean="0">
                <a:solidFill>
                  <a:srgbClr val="0070C0"/>
                </a:solidFill>
                <a:latin typeface="Calibri"/>
                <a:cs typeface="Arial" pitchFamily="34" charset="0"/>
                <a:sym typeface="Calibri"/>
              </a:rPr>
              <a:t>«социального заказа» на ООП </a:t>
            </a:r>
            <a:endParaRPr lang="ru-RU" sz="32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3837" y="1057275"/>
            <a:ext cx="8775488" cy="5705475"/>
          </a:xfrm>
        </p:spPr>
        <p:txBody>
          <a:bodyPr>
            <a:normAutofit fontScale="25000" lnSpcReduction="20000"/>
          </a:bodyPr>
          <a:lstStyle/>
          <a:p>
            <a:pPr marL="63000" lvl="6" indent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8000" b="1" dirty="0" smtClean="0">
                <a:solidFill>
                  <a:srgbClr val="002060"/>
                </a:solidFill>
              </a:rPr>
              <a:t>Агентство стратегических инициатив </a:t>
            </a:r>
            <a:r>
              <a:rPr lang="en-US" sz="6400" dirty="0" smtClean="0">
                <a:hlinkClick r:id="rId2"/>
              </a:rPr>
              <a:t>http://www.asi.ru/upload/iblock/d69/Atlas.pdf</a:t>
            </a:r>
            <a:endParaRPr lang="ru-RU" sz="6400" dirty="0" smtClean="0"/>
          </a:p>
          <a:p>
            <a:pPr marL="63000" lvl="6" indent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6400" dirty="0" smtClean="0"/>
              <a:t> </a:t>
            </a:r>
          </a:p>
          <a:p>
            <a:pPr marL="63000" lvl="6" indent="0" algn="just">
              <a:spcBef>
                <a:spcPts val="0"/>
              </a:spcBef>
              <a:spcAft>
                <a:spcPts val="0"/>
              </a:spcAft>
              <a:buNone/>
            </a:pPr>
            <a:endParaRPr lang="ru-RU" sz="2000" dirty="0" smtClean="0">
              <a:solidFill>
                <a:srgbClr val="002060"/>
              </a:solidFill>
            </a:endParaRPr>
          </a:p>
          <a:p>
            <a:pPr marL="63000" lvl="6" indent="0" algn="just">
              <a:spcBef>
                <a:spcPts val="0"/>
              </a:spcBef>
              <a:spcAft>
                <a:spcPts val="0"/>
              </a:spcAft>
              <a:buNone/>
            </a:pPr>
            <a:endParaRPr lang="ru-RU" sz="8000" dirty="0" smtClean="0">
              <a:solidFill>
                <a:srgbClr val="002060"/>
              </a:solidFill>
            </a:endParaRPr>
          </a:p>
          <a:p>
            <a:pPr marL="0" lvl="6" indent="0" algn="l">
              <a:spcBef>
                <a:spcPts val="0"/>
              </a:spcBef>
              <a:buFont typeface="Wingdings" pitchFamily="2" charset="2"/>
              <a:buChar char="§"/>
            </a:pPr>
            <a:r>
              <a:rPr lang="ru-RU" sz="8000" b="1" dirty="0" smtClean="0">
                <a:solidFill>
                  <a:srgbClr val="002060"/>
                </a:solidFill>
              </a:rPr>
              <a:t>Системное мышление (умение определять сложные системы и работать с ними, в том числе системная инженерия). </a:t>
            </a:r>
          </a:p>
          <a:p>
            <a:pPr lvl="0" algn="l">
              <a:buFont typeface="Wingdings" pitchFamily="2" charset="2"/>
              <a:buChar char="§"/>
            </a:pPr>
            <a:r>
              <a:rPr lang="ru-RU" sz="8000" b="1" dirty="0" smtClean="0">
                <a:solidFill>
                  <a:srgbClr val="002060"/>
                </a:solidFill>
              </a:rPr>
              <a:t>Навыки межотраслевой коммуникации (понимание технологий, процессов и рыночной ситуации в разных смежных и несмежных отраслях). </a:t>
            </a:r>
          </a:p>
          <a:p>
            <a:pPr lvl="0" algn="l">
              <a:buFont typeface="Wingdings" pitchFamily="2" charset="2"/>
              <a:buChar char="§"/>
            </a:pPr>
            <a:r>
              <a:rPr lang="ru-RU" sz="8000" b="1" dirty="0" smtClean="0">
                <a:solidFill>
                  <a:srgbClr val="002060"/>
                </a:solidFill>
              </a:rPr>
              <a:t>Умение управлять проектами и процессами. </a:t>
            </a:r>
          </a:p>
          <a:p>
            <a:pPr lvl="0" algn="l">
              <a:buFont typeface="Wingdings" pitchFamily="2" charset="2"/>
              <a:buChar char="§"/>
            </a:pPr>
            <a:r>
              <a:rPr lang="ru-RU" sz="8000" b="1" dirty="0" smtClean="0">
                <a:solidFill>
                  <a:srgbClr val="002060"/>
                </a:solidFill>
              </a:rPr>
              <a:t>Программирование </a:t>
            </a:r>
            <a:r>
              <a:rPr lang="ru-RU" sz="8000" b="1" dirty="0" err="1" smtClean="0">
                <a:solidFill>
                  <a:srgbClr val="002060"/>
                </a:solidFill>
              </a:rPr>
              <a:t>ИТ-решений</a:t>
            </a:r>
            <a:r>
              <a:rPr lang="ru-RU" sz="8000" b="1" dirty="0" smtClean="0">
                <a:solidFill>
                  <a:srgbClr val="002060"/>
                </a:solidFill>
              </a:rPr>
              <a:t>/Управление сложными автоматизированными комплексами /Работа с искусственным интеллектом. </a:t>
            </a:r>
          </a:p>
          <a:p>
            <a:pPr lvl="0" algn="l">
              <a:buFont typeface="Wingdings" pitchFamily="2" charset="2"/>
              <a:buChar char="§"/>
            </a:pPr>
            <a:r>
              <a:rPr lang="ru-RU" sz="8000" b="1" dirty="0" err="1" smtClean="0">
                <a:solidFill>
                  <a:srgbClr val="002060"/>
                </a:solidFill>
              </a:rPr>
              <a:t>Клиентоориентированность</a:t>
            </a:r>
            <a:r>
              <a:rPr lang="ru-RU" sz="8000" b="1" dirty="0" smtClean="0">
                <a:solidFill>
                  <a:srgbClr val="002060"/>
                </a:solidFill>
              </a:rPr>
              <a:t>, умение работать с запросами потребителя. </a:t>
            </a:r>
          </a:p>
          <a:p>
            <a:pPr lvl="0" algn="l">
              <a:buFont typeface="Wingdings" pitchFamily="2" charset="2"/>
              <a:buChar char="§"/>
            </a:pPr>
            <a:r>
              <a:rPr lang="ru-RU" sz="8000" b="1" dirty="0" err="1" smtClean="0">
                <a:solidFill>
                  <a:srgbClr val="002060"/>
                </a:solidFill>
              </a:rPr>
              <a:t>Мультиязычность</a:t>
            </a:r>
            <a:r>
              <a:rPr lang="ru-RU" sz="8000" b="1" dirty="0" smtClean="0">
                <a:solidFill>
                  <a:srgbClr val="002060"/>
                </a:solidFill>
              </a:rPr>
              <a:t> и </a:t>
            </a:r>
            <a:r>
              <a:rPr lang="ru-RU" sz="8000" b="1" dirty="0" err="1" smtClean="0">
                <a:solidFill>
                  <a:srgbClr val="002060"/>
                </a:solidFill>
              </a:rPr>
              <a:t>мультикультурность</a:t>
            </a:r>
            <a:r>
              <a:rPr lang="ru-RU" sz="8000" b="1" dirty="0" smtClean="0">
                <a:solidFill>
                  <a:srgbClr val="002060"/>
                </a:solidFill>
              </a:rPr>
              <a:t> (свободное владение английским и знание второго языка, понимание национального и культурного контекста стран-партнеров, понимание специфики работы в отраслях в других странах). </a:t>
            </a:r>
          </a:p>
          <a:p>
            <a:pPr lvl="0" algn="l">
              <a:buFont typeface="Wingdings" pitchFamily="2" charset="2"/>
              <a:buChar char="§"/>
            </a:pPr>
            <a:r>
              <a:rPr lang="ru-RU" sz="8000" b="1" dirty="0" smtClean="0">
                <a:solidFill>
                  <a:srgbClr val="002060"/>
                </a:solidFill>
              </a:rPr>
              <a:t>Умение работать с коллективами, группами и отдельными людьми. </a:t>
            </a:r>
          </a:p>
          <a:p>
            <a:pPr lvl="0" algn="l">
              <a:buFont typeface="Wingdings" pitchFamily="2" charset="2"/>
              <a:buChar char="§"/>
            </a:pPr>
            <a:r>
              <a:rPr lang="ru-RU" sz="8000" b="1" dirty="0" smtClean="0">
                <a:solidFill>
                  <a:srgbClr val="002060"/>
                </a:solidFill>
              </a:rPr>
              <a:t>Работа в режиме высокой неопределенности и быстрой смены условий задач (умение быстро принимать решения, реагировать на изменение условий работы, умение распределять ресурсы и управлять своим временем.) </a:t>
            </a:r>
          </a:p>
          <a:p>
            <a:pPr lvl="0" algn="l">
              <a:buFont typeface="Wingdings" pitchFamily="2" charset="2"/>
              <a:buChar char="§"/>
            </a:pPr>
            <a:r>
              <a:rPr lang="ru-RU" sz="8000" b="1" dirty="0" smtClean="0">
                <a:solidFill>
                  <a:srgbClr val="002060"/>
                </a:solidFill>
              </a:rPr>
              <a:t>Способность к художественному творчеству, наличие развитого эстетического вкуса. </a:t>
            </a:r>
          </a:p>
          <a:p>
            <a:endParaRPr lang="ru-RU" dirty="0"/>
          </a:p>
        </p:txBody>
      </p:sp>
      <p:pic>
        <p:nvPicPr>
          <p:cNvPr id="4" name="image1.jpg"/>
          <p:cNvPicPr/>
          <p:nvPr/>
        </p:nvPicPr>
        <p:blipFill>
          <a:blip r:embed="rId3" cstate="print">
            <a:extLst/>
          </a:blip>
          <a:stretch>
            <a:fillRect/>
          </a:stretch>
        </p:blipFill>
        <p:spPr>
          <a:xfrm>
            <a:off x="461828" y="6911069"/>
            <a:ext cx="621059" cy="497200"/>
          </a:xfrm>
          <a:prstGeom prst="rect">
            <a:avLst/>
          </a:prstGeom>
          <a:ln w="12700">
            <a:miter lim="400000"/>
          </a:ln>
        </p:spPr>
      </p:pic>
      <p:sp>
        <p:nvSpPr>
          <p:cNvPr id="5" name="Shape 14"/>
          <p:cNvSpPr/>
          <p:nvPr/>
        </p:nvSpPr>
        <p:spPr>
          <a:xfrm>
            <a:off x="1240905" y="6874603"/>
            <a:ext cx="5074170" cy="4616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9" rIns="45719">
            <a:spAutoFit/>
          </a:bodyPr>
          <a:lstStyle>
            <a:lvl1pPr>
              <a:defRPr sz="1500">
                <a:solidFill>
                  <a:srgbClr val="535353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ru-RU" sz="1200" dirty="0" smtClean="0">
                <a:solidFill>
                  <a:schemeClr val="tx2">
                    <a:lumMod val="75000"/>
                  </a:schemeClr>
                </a:solidFill>
              </a:rPr>
              <a:t>Учебное управление 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lang="ru-RU" sz="1200" dirty="0" smtClean="0">
                <a:solidFill>
                  <a:schemeClr val="tx2">
                    <a:lumMod val="75000"/>
                  </a:schemeClr>
                </a:solidFill>
              </a:rPr>
              <a:t>Организационно- методический отдел</a:t>
            </a:r>
            <a:endParaRPr sz="1200" b="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35262" y="314325"/>
            <a:ext cx="8772288" cy="828675"/>
          </a:xfrm>
        </p:spPr>
        <p:txBody>
          <a:bodyPr>
            <a:noAutofit/>
          </a:bodyPr>
          <a:lstStyle/>
          <a:p>
            <a:pPr>
              <a:spcBef>
                <a:spcPts val="1100"/>
              </a:spcBef>
            </a:pPr>
            <a:r>
              <a:rPr lang="ru-RU" sz="3200" dirty="0" smtClean="0">
                <a:solidFill>
                  <a:srgbClr val="0070C0"/>
                </a:solidFill>
                <a:cs typeface="Calibri"/>
                <a:sym typeface="Calibri"/>
              </a:rPr>
              <a:t>Экономическое </a:t>
            </a:r>
            <a:r>
              <a:rPr lang="ru-RU" sz="3200" dirty="0">
                <a:solidFill>
                  <a:srgbClr val="0070C0"/>
                </a:solidFill>
                <a:cs typeface="Calibri"/>
                <a:sym typeface="Calibri"/>
              </a:rPr>
              <a:t>обоснование  </a:t>
            </a:r>
            <a:r>
              <a:rPr lang="ru-RU" sz="3200" dirty="0" smtClean="0">
                <a:solidFill>
                  <a:srgbClr val="0070C0"/>
                </a:solidFill>
                <a:cs typeface="Calibri"/>
                <a:sym typeface="Calibri"/>
              </a:rPr>
              <a:t>реализации ООП</a:t>
            </a:r>
            <a:br>
              <a:rPr lang="ru-RU" sz="3200" dirty="0" smtClean="0">
                <a:solidFill>
                  <a:srgbClr val="0070C0"/>
                </a:solidFill>
                <a:cs typeface="Calibri"/>
                <a:sym typeface="Calibri"/>
              </a:rPr>
            </a:br>
            <a:r>
              <a:rPr lang="ru-RU" sz="2800" dirty="0" smtClean="0">
                <a:solidFill>
                  <a:srgbClr val="0070C0"/>
                </a:solidFill>
              </a:rPr>
              <a:t>Нормативная база</a:t>
            </a:r>
            <a:endParaRPr lang="ru-RU" sz="2800" dirty="0">
              <a:solidFill>
                <a:srgbClr val="0070C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73362" y="1162050"/>
            <a:ext cx="8499263" cy="5867400"/>
          </a:xfrm>
        </p:spPr>
        <p:txBody>
          <a:bodyPr>
            <a:normAutofit fontScale="70000" lnSpcReduction="20000"/>
          </a:bodyPr>
          <a:lstStyle/>
          <a:p>
            <a:pPr marL="180000" indent="-180000" algn="l">
              <a:lnSpc>
                <a:spcPct val="100000"/>
              </a:lnSpc>
              <a:spcBef>
                <a:spcPts val="0"/>
              </a:spcBef>
              <a:buFont typeface="Wingdings" pitchFamily="2" charset="2"/>
              <a:buChar char="§"/>
            </a:pPr>
            <a:r>
              <a:rPr lang="ru-RU" sz="2900" b="1" dirty="0" smtClean="0">
                <a:solidFill>
                  <a:srgbClr val="002060"/>
                </a:solidFill>
              </a:rPr>
              <a:t>Приказ </a:t>
            </a:r>
            <a:r>
              <a:rPr lang="ru-RU" sz="2900" b="1" dirty="0" err="1" smtClean="0">
                <a:solidFill>
                  <a:srgbClr val="002060"/>
                </a:solidFill>
              </a:rPr>
              <a:t>Минобрнауки</a:t>
            </a:r>
            <a:r>
              <a:rPr lang="ru-RU" sz="2900" b="1" dirty="0" smtClean="0">
                <a:solidFill>
                  <a:srgbClr val="002060"/>
                </a:solidFill>
              </a:rPr>
              <a:t> России  от 29.04.2014 №420 «О перечне </a:t>
            </a:r>
            <a:r>
              <a:rPr lang="ru-RU" sz="2900" b="1" dirty="0">
                <a:solidFill>
                  <a:srgbClr val="002060"/>
                </a:solidFill>
              </a:rPr>
              <a:t>и </a:t>
            </a:r>
            <a:r>
              <a:rPr lang="ru-RU" sz="2900" b="1" dirty="0" smtClean="0">
                <a:solidFill>
                  <a:srgbClr val="002060"/>
                </a:solidFill>
              </a:rPr>
              <a:t>составе </a:t>
            </a:r>
            <a:r>
              <a:rPr lang="ru-RU" sz="2900" b="1" dirty="0">
                <a:solidFill>
                  <a:srgbClr val="002060"/>
                </a:solidFill>
              </a:rPr>
              <a:t>стоимостных групп специальностей и направлений подготовки по </a:t>
            </a:r>
            <a:r>
              <a:rPr lang="ru-RU" sz="2900" b="1" dirty="0" smtClean="0">
                <a:solidFill>
                  <a:srgbClr val="002060"/>
                </a:solidFill>
              </a:rPr>
              <a:t>государственным услугам по реализации </a:t>
            </a:r>
            <a:r>
              <a:rPr lang="ru-RU" sz="2900" b="1" dirty="0">
                <a:solidFill>
                  <a:srgbClr val="002060"/>
                </a:solidFill>
              </a:rPr>
              <a:t>основных профессиональных образовательных программ высшего образования </a:t>
            </a:r>
            <a:r>
              <a:rPr lang="ru-RU" sz="2900" b="1" dirty="0" smtClean="0">
                <a:solidFill>
                  <a:srgbClr val="002060"/>
                </a:solidFill>
              </a:rPr>
              <a:t>…».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ru-RU" sz="1700" b="1" dirty="0">
              <a:solidFill>
                <a:srgbClr val="002060"/>
              </a:solidFill>
            </a:endParaRPr>
          </a:p>
          <a:p>
            <a:pPr marL="180000" indent="-180000" algn="l">
              <a:lnSpc>
                <a:spcPct val="100000"/>
              </a:lnSpc>
              <a:spcBef>
                <a:spcPts val="0"/>
              </a:spcBef>
              <a:buFont typeface="Wingdings" pitchFamily="2" charset="2"/>
              <a:buChar char="§"/>
            </a:pPr>
            <a:r>
              <a:rPr lang="ru-RU" sz="2900" b="1" dirty="0" smtClean="0">
                <a:solidFill>
                  <a:srgbClr val="002060"/>
                </a:solidFill>
              </a:rPr>
              <a:t>Итоговое </a:t>
            </a:r>
            <a:r>
              <a:rPr lang="ru-RU" sz="2900" b="1" dirty="0">
                <a:solidFill>
                  <a:srgbClr val="002060"/>
                </a:solidFill>
              </a:rPr>
              <a:t>значение и размеры составляющих базовых нормативных затрат по стоимостным группам специальностей и направлений подготовки для государственных услуг по реализации основных профессиональных образовательных программ высшего образования - программ </a:t>
            </a:r>
            <a:r>
              <a:rPr lang="ru-RU" sz="2900" b="1" dirty="0" err="1">
                <a:solidFill>
                  <a:srgbClr val="002060"/>
                </a:solidFill>
              </a:rPr>
              <a:t>бакалавриата</a:t>
            </a:r>
            <a:r>
              <a:rPr lang="ru-RU" sz="2900" b="1" dirty="0">
                <a:solidFill>
                  <a:srgbClr val="002060"/>
                </a:solidFill>
              </a:rPr>
              <a:t> и программ </a:t>
            </a:r>
            <a:r>
              <a:rPr lang="ru-RU" sz="2900" b="1" dirty="0" err="1">
                <a:solidFill>
                  <a:srgbClr val="002060"/>
                </a:solidFill>
              </a:rPr>
              <a:t>специалитета</a:t>
            </a:r>
            <a:r>
              <a:rPr lang="ru-RU" sz="2900" b="1" dirty="0">
                <a:solidFill>
                  <a:srgbClr val="002060"/>
                </a:solidFill>
              </a:rPr>
              <a:t> на 2014 год для учреждений, подведомственных </a:t>
            </a:r>
            <a:r>
              <a:rPr lang="ru-RU" sz="2900" b="1" dirty="0" err="1">
                <a:solidFill>
                  <a:srgbClr val="002060"/>
                </a:solidFill>
              </a:rPr>
              <a:t>Минобрнауки</a:t>
            </a:r>
            <a:r>
              <a:rPr lang="ru-RU" sz="2900" b="1" dirty="0">
                <a:solidFill>
                  <a:srgbClr val="002060"/>
                </a:solidFill>
              </a:rPr>
              <a:t> </a:t>
            </a:r>
            <a:r>
              <a:rPr lang="ru-RU" sz="2900" b="1" dirty="0" smtClean="0">
                <a:solidFill>
                  <a:srgbClr val="002060"/>
                </a:solidFill>
              </a:rPr>
              <a:t>России.</a:t>
            </a:r>
          </a:p>
          <a:p>
            <a:pPr marL="180000" indent="-180000" algn="l">
              <a:lnSpc>
                <a:spcPct val="100000"/>
              </a:lnSpc>
              <a:spcBef>
                <a:spcPts val="0"/>
              </a:spcBef>
              <a:buFont typeface="Wingdings" pitchFamily="2" charset="2"/>
              <a:buChar char="§"/>
            </a:pPr>
            <a:endParaRPr lang="ru-RU" sz="1700" b="1" dirty="0">
              <a:solidFill>
                <a:srgbClr val="002060"/>
              </a:solidFill>
            </a:endParaRPr>
          </a:p>
          <a:p>
            <a:pPr marL="180000" indent="-180000" algn="l">
              <a:lnSpc>
                <a:spcPct val="100000"/>
              </a:lnSpc>
              <a:spcBef>
                <a:spcPts val="0"/>
              </a:spcBef>
              <a:buFont typeface="Wingdings" pitchFamily="2" charset="2"/>
              <a:buChar char="§"/>
            </a:pPr>
            <a:r>
              <a:rPr lang="ru-RU" sz="2900" b="1" dirty="0" smtClean="0">
                <a:solidFill>
                  <a:srgbClr val="002060"/>
                </a:solidFill>
              </a:rPr>
              <a:t>Корректирующие </a:t>
            </a:r>
            <a:r>
              <a:rPr lang="ru-RU" sz="2900" b="1" dirty="0">
                <a:solidFill>
                  <a:srgbClr val="002060"/>
                </a:solidFill>
              </a:rPr>
              <a:t>коэффициенты, учитывающие целевой уровень заработной платы в регионе, согласно распоряжению Правительства Российской Федерации от 30 декабря 2012 г. № 2620-р «Об утверждении плана мероприятий («дорожной карты») «Изменения в отраслях социальной сферы, направленные на повышение эффективности образования и науки» на 2014 год для учреждений, подведомственных </a:t>
            </a:r>
            <a:r>
              <a:rPr lang="ru-RU" sz="2900" b="1" dirty="0" err="1">
                <a:solidFill>
                  <a:srgbClr val="002060"/>
                </a:solidFill>
              </a:rPr>
              <a:t>Минобрнауки</a:t>
            </a:r>
            <a:r>
              <a:rPr lang="ru-RU" sz="2900" b="1" dirty="0">
                <a:solidFill>
                  <a:srgbClr val="002060"/>
                </a:solidFill>
              </a:rPr>
              <a:t> </a:t>
            </a:r>
            <a:r>
              <a:rPr lang="ru-RU" sz="2900" b="1" dirty="0" smtClean="0">
                <a:solidFill>
                  <a:srgbClr val="002060"/>
                </a:solidFill>
              </a:rPr>
              <a:t>России.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ru-RU" sz="1700" b="1" dirty="0">
              <a:solidFill>
                <a:srgbClr val="002060"/>
              </a:solidFill>
            </a:endParaRPr>
          </a:p>
          <a:p>
            <a:pPr marL="180000" indent="-180000" algn="l">
              <a:lnSpc>
                <a:spcPct val="100000"/>
              </a:lnSpc>
              <a:spcBef>
                <a:spcPts val="0"/>
              </a:spcBef>
              <a:buFont typeface="Wingdings" pitchFamily="2" charset="2"/>
              <a:buChar char="§"/>
            </a:pPr>
            <a:r>
              <a:rPr lang="ru-RU" sz="2900" b="1" dirty="0" smtClean="0">
                <a:solidFill>
                  <a:srgbClr val="002060"/>
                </a:solidFill>
              </a:rPr>
              <a:t>Корректирующие </a:t>
            </a:r>
            <a:r>
              <a:rPr lang="ru-RU" sz="2900" b="1" dirty="0">
                <a:solidFill>
                  <a:srgbClr val="002060"/>
                </a:solidFill>
              </a:rPr>
              <a:t>коэффициенты к составляющим нормативных затрат по формам обучения </a:t>
            </a:r>
            <a:r>
              <a:rPr lang="ru-RU" sz="2900" b="1" dirty="0" smtClean="0">
                <a:solidFill>
                  <a:srgbClr val="002060"/>
                </a:solidFill>
              </a:rPr>
              <a:t>на </a:t>
            </a:r>
            <a:r>
              <a:rPr lang="ru-RU" sz="2900" b="1" dirty="0">
                <a:solidFill>
                  <a:srgbClr val="002060"/>
                </a:solidFill>
              </a:rPr>
              <a:t>2014 год, для </a:t>
            </a:r>
            <a:r>
              <a:rPr lang="ru-RU" sz="2900" b="1" dirty="0" smtClean="0">
                <a:solidFill>
                  <a:srgbClr val="002060"/>
                </a:solidFill>
              </a:rPr>
              <a:t>учреждений, </a:t>
            </a:r>
            <a:r>
              <a:rPr lang="ru-RU" sz="2900" b="1" dirty="0">
                <a:solidFill>
                  <a:srgbClr val="002060"/>
                </a:solidFill>
              </a:rPr>
              <a:t>подведомственных </a:t>
            </a:r>
            <a:r>
              <a:rPr lang="ru-RU" sz="2900" b="1" dirty="0" err="1">
                <a:solidFill>
                  <a:srgbClr val="002060"/>
                </a:solidFill>
              </a:rPr>
              <a:t>Минобрнауки</a:t>
            </a:r>
            <a:r>
              <a:rPr lang="ru-RU" sz="2900" b="1" dirty="0">
                <a:solidFill>
                  <a:srgbClr val="002060"/>
                </a:solidFill>
              </a:rPr>
              <a:t> </a:t>
            </a:r>
            <a:r>
              <a:rPr lang="ru-RU" sz="2900" b="1" dirty="0" smtClean="0">
                <a:solidFill>
                  <a:srgbClr val="002060"/>
                </a:solidFill>
              </a:rPr>
              <a:t>России.</a:t>
            </a:r>
            <a:endParaRPr lang="ru-RU" sz="2900" b="1" dirty="0">
              <a:solidFill>
                <a:srgbClr val="002060"/>
              </a:solidFill>
            </a:endParaRPr>
          </a:p>
        </p:txBody>
      </p:sp>
      <p:sp>
        <p:nvSpPr>
          <p:cNvPr id="4" name="Shape 14"/>
          <p:cNvSpPr/>
          <p:nvPr/>
        </p:nvSpPr>
        <p:spPr>
          <a:xfrm>
            <a:off x="1240905" y="6874603"/>
            <a:ext cx="5074170" cy="4616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9" rIns="45719">
            <a:spAutoFit/>
          </a:bodyPr>
          <a:lstStyle>
            <a:lvl1pPr>
              <a:defRPr sz="1500">
                <a:solidFill>
                  <a:srgbClr val="535353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ru-RU" sz="1200" dirty="0" smtClean="0">
                <a:solidFill>
                  <a:schemeClr val="tx2">
                    <a:lumMod val="75000"/>
                  </a:schemeClr>
                </a:solidFill>
              </a:rPr>
              <a:t>Учебное управление 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lang="ru-RU" sz="1200" dirty="0" smtClean="0">
                <a:solidFill>
                  <a:schemeClr val="tx2">
                    <a:lumMod val="75000"/>
                  </a:schemeClr>
                </a:solidFill>
              </a:rPr>
              <a:t>Организационно- методический отдел</a:t>
            </a:r>
            <a:endParaRPr sz="1200" b="0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5" name="image1.jpg"/>
          <p:cNvPicPr/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461828" y="6911069"/>
            <a:ext cx="621059" cy="497200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357294288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82887" y="295275"/>
            <a:ext cx="8772288" cy="638175"/>
          </a:xfrm>
        </p:spPr>
        <p:txBody>
          <a:bodyPr>
            <a:noAutofit/>
          </a:bodyPr>
          <a:lstStyle/>
          <a:p>
            <a:r>
              <a:rPr lang="ru-RU" sz="2800" dirty="0">
                <a:solidFill>
                  <a:srgbClr val="002060"/>
                </a:solidFill>
                <a:cs typeface="Calibri"/>
                <a:sym typeface="Calibri"/>
              </a:rPr>
              <a:t/>
            </a:r>
            <a:br>
              <a:rPr lang="ru-RU" sz="2800" dirty="0">
                <a:solidFill>
                  <a:srgbClr val="002060"/>
                </a:solidFill>
                <a:cs typeface="Calibri"/>
                <a:sym typeface="Calibri"/>
              </a:rPr>
            </a:br>
            <a:r>
              <a:rPr lang="ru-RU" sz="3200" dirty="0">
                <a:solidFill>
                  <a:srgbClr val="0070C0"/>
                </a:solidFill>
                <a:cs typeface="Calibri"/>
                <a:sym typeface="Calibri"/>
              </a:rPr>
              <a:t>Экономическое обоснование  реализации ООП</a:t>
            </a:r>
            <a:endParaRPr lang="ru-RU" sz="3200" dirty="0"/>
          </a:p>
        </p:txBody>
      </p:sp>
      <p:sp>
        <p:nvSpPr>
          <p:cNvPr id="4" name="Shape 14"/>
          <p:cNvSpPr/>
          <p:nvPr/>
        </p:nvSpPr>
        <p:spPr>
          <a:xfrm>
            <a:off x="1240905" y="6874603"/>
            <a:ext cx="5074170" cy="4616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9" rIns="45719">
            <a:spAutoFit/>
          </a:bodyPr>
          <a:lstStyle>
            <a:lvl1pPr>
              <a:defRPr sz="1500">
                <a:solidFill>
                  <a:srgbClr val="535353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ru-RU" sz="1200" dirty="0" smtClean="0">
                <a:solidFill>
                  <a:schemeClr val="tx2">
                    <a:lumMod val="75000"/>
                  </a:schemeClr>
                </a:solidFill>
              </a:rPr>
              <a:t>Учебное управление 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lang="ru-RU" sz="1200" dirty="0" smtClean="0">
                <a:solidFill>
                  <a:schemeClr val="tx2">
                    <a:lumMod val="75000"/>
                  </a:schemeClr>
                </a:solidFill>
              </a:rPr>
              <a:t>Организационно- методический отдел</a:t>
            </a:r>
            <a:endParaRPr sz="1200" b="0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5" name="image1.jpg"/>
          <p:cNvPicPr/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461828" y="6911069"/>
            <a:ext cx="621059" cy="497200"/>
          </a:xfrm>
          <a:prstGeom prst="rect">
            <a:avLst/>
          </a:prstGeom>
          <a:ln w="12700">
            <a:miter lim="400000"/>
          </a:ln>
        </p:spPr>
      </p:pic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1082887" y="1200767"/>
            <a:ext cx="8470688" cy="5647708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solidFill>
                  <a:srgbClr val="002060"/>
                </a:solidFill>
                <a:latin typeface="+mn-lt"/>
              </a:rPr>
              <a:t>П.7.4 ФГОС ВО устанавливают требования к  финансовому обеспечению реализации ООП, величина которого рассчитывается по следующей методике:</a:t>
            </a:r>
          </a:p>
          <a:p>
            <a:pPr>
              <a:buFont typeface="Wingdings" pitchFamily="2" charset="2"/>
              <a:buChar char="§"/>
            </a:pPr>
            <a:r>
              <a:rPr lang="ru-RU" sz="2000" b="1" dirty="0" smtClean="0">
                <a:solidFill>
                  <a:srgbClr val="002060"/>
                </a:solidFill>
                <a:latin typeface="+mn-lt"/>
              </a:rPr>
              <a:t> Определяем стоимостную группу направления подготовки.</a:t>
            </a:r>
          </a:p>
          <a:p>
            <a:pPr>
              <a:buFont typeface="Wingdings" pitchFamily="2" charset="2"/>
              <a:buChar char="§"/>
            </a:pPr>
            <a:r>
              <a:rPr lang="ru-RU" sz="2000" b="1" dirty="0" smtClean="0">
                <a:solidFill>
                  <a:srgbClr val="002060"/>
                </a:solidFill>
                <a:latin typeface="+mn-lt"/>
              </a:rPr>
              <a:t> Определяем базовую стоимость обучения  (P) для данной стоимостной группы и направления подготовки. </a:t>
            </a:r>
          </a:p>
          <a:p>
            <a:pPr>
              <a:buFont typeface="Wingdings" pitchFamily="2" charset="2"/>
              <a:buChar char="§"/>
            </a:pPr>
            <a:r>
              <a:rPr lang="ru-RU" sz="2000" b="1" dirty="0" smtClean="0">
                <a:solidFill>
                  <a:srgbClr val="002060"/>
                </a:solidFill>
                <a:latin typeface="+mn-lt"/>
              </a:rPr>
              <a:t> Умножаем базовую стоимость обучения на коэффициент формы обучения (K</a:t>
            </a:r>
            <a:r>
              <a:rPr lang="ru-RU" sz="2000" b="1" baseline="-25000" dirty="0" smtClean="0">
                <a:solidFill>
                  <a:srgbClr val="002060"/>
                </a:solidFill>
                <a:latin typeface="+mn-lt"/>
              </a:rPr>
              <a:t>F</a:t>
            </a:r>
            <a:r>
              <a:rPr lang="ru-RU" sz="2000" b="1" dirty="0" smtClean="0">
                <a:solidFill>
                  <a:srgbClr val="002060"/>
                </a:solidFill>
                <a:latin typeface="+mn-lt"/>
              </a:rPr>
              <a:t>).</a:t>
            </a:r>
          </a:p>
          <a:p>
            <a:pPr>
              <a:buFont typeface="Wingdings" pitchFamily="2" charset="2"/>
              <a:buChar char="§"/>
            </a:pPr>
            <a:r>
              <a:rPr lang="ru-RU" sz="2000" b="1" dirty="0" smtClean="0">
                <a:solidFill>
                  <a:srgbClr val="002060"/>
                </a:solidFill>
                <a:latin typeface="+mn-lt"/>
              </a:rPr>
              <a:t> Умножаем на региональный коэффициент K</a:t>
            </a:r>
            <a:r>
              <a:rPr lang="ru-RU" sz="2000" b="1" baseline="-25000" dirty="0" smtClean="0">
                <a:solidFill>
                  <a:srgbClr val="002060"/>
                </a:solidFill>
                <a:latin typeface="+mn-lt"/>
              </a:rPr>
              <a:t>R</a:t>
            </a:r>
            <a:r>
              <a:rPr lang="ru-RU" sz="2000" b="1" dirty="0" smtClean="0">
                <a:solidFill>
                  <a:srgbClr val="002060"/>
                </a:solidFill>
                <a:latin typeface="+mn-lt"/>
              </a:rPr>
              <a:t> и на планируемую численность  контингента обучающихся (S)  =&gt;  доходность программы (Ʃ). </a:t>
            </a:r>
          </a:p>
          <a:p>
            <a:pPr algn="ctr"/>
            <a:r>
              <a:rPr lang="ru-RU" sz="2000" b="1" dirty="0" smtClean="0">
                <a:solidFill>
                  <a:srgbClr val="002060"/>
                </a:solidFill>
              </a:rPr>
              <a:t>Ʃ =</a:t>
            </a:r>
            <a:r>
              <a:rPr lang="ru-RU" sz="2000" b="1" dirty="0" smtClean="0">
                <a:solidFill>
                  <a:srgbClr val="002060"/>
                </a:solidFill>
                <a:latin typeface="+mn-lt"/>
              </a:rPr>
              <a:t>P × K</a:t>
            </a:r>
            <a:r>
              <a:rPr lang="ru-RU" sz="2000" b="1" baseline="-25000" dirty="0" smtClean="0">
                <a:solidFill>
                  <a:srgbClr val="002060"/>
                </a:solidFill>
                <a:latin typeface="+mn-lt"/>
              </a:rPr>
              <a:t>F</a:t>
            </a:r>
            <a:r>
              <a:rPr lang="ru-RU" sz="2000" b="1" dirty="0" smtClean="0">
                <a:solidFill>
                  <a:srgbClr val="002060"/>
                </a:solidFill>
                <a:latin typeface="+mn-lt"/>
              </a:rPr>
              <a:t>× K</a:t>
            </a:r>
            <a:r>
              <a:rPr lang="ru-RU" sz="2000" b="1" baseline="-25000" dirty="0" smtClean="0">
                <a:solidFill>
                  <a:srgbClr val="002060"/>
                </a:solidFill>
                <a:latin typeface="+mn-lt"/>
              </a:rPr>
              <a:t>R</a:t>
            </a:r>
            <a:r>
              <a:rPr lang="ru-RU" sz="2000" b="1" dirty="0" smtClean="0">
                <a:solidFill>
                  <a:srgbClr val="002060"/>
                </a:solidFill>
                <a:latin typeface="+mn-lt"/>
              </a:rPr>
              <a:t> × S</a:t>
            </a:r>
          </a:p>
          <a:p>
            <a:pPr>
              <a:buFont typeface="Wingdings" pitchFamily="2" charset="2"/>
              <a:buChar char="§"/>
            </a:pPr>
            <a:r>
              <a:rPr lang="ru-RU" sz="2000" b="1" dirty="0" smtClean="0">
                <a:solidFill>
                  <a:srgbClr val="002060"/>
                </a:solidFill>
                <a:latin typeface="+mn-lt"/>
              </a:rPr>
              <a:t> Суммируем все затраты на реализацию программы: налоговые отчисления, накладные расходы (ТГУ), оплата труда  НПР, материально-техническое обеспечение реализации ООП (литература, оборудование),  расходы на рекламу, расходы на финансирование менеджера/офиса ООП  =&gt;  стоимость  программы. </a:t>
            </a:r>
            <a:endParaRPr lang="ru-RU" sz="2000" b="1" dirty="0">
              <a:solidFill>
                <a:srgbClr val="00206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77974850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82887" y="95251"/>
            <a:ext cx="8772288" cy="695324"/>
          </a:xfrm>
        </p:spPr>
        <p:txBody>
          <a:bodyPr>
            <a:normAutofit fontScale="90000"/>
          </a:bodyPr>
          <a:lstStyle/>
          <a:p>
            <a:r>
              <a:rPr lang="ru-RU" sz="2400" dirty="0">
                <a:solidFill>
                  <a:srgbClr val="002060"/>
                </a:solidFill>
                <a:cs typeface="Calibri"/>
                <a:sym typeface="Calibri"/>
              </a:rPr>
              <a:t/>
            </a:r>
            <a:br>
              <a:rPr lang="ru-RU" sz="2400" dirty="0">
                <a:solidFill>
                  <a:srgbClr val="002060"/>
                </a:solidFill>
                <a:cs typeface="Calibri"/>
                <a:sym typeface="Calibri"/>
              </a:rPr>
            </a:br>
            <a:r>
              <a:rPr lang="ru-RU" sz="3600" dirty="0" smtClean="0">
                <a:solidFill>
                  <a:srgbClr val="0070C0"/>
                </a:solidFill>
              </a:rPr>
              <a:t>Соответствие требованиям ФГОС</a:t>
            </a:r>
            <a:endParaRPr lang="ru-RU" sz="3600" dirty="0">
              <a:solidFill>
                <a:srgbClr val="0070C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47725" y="991217"/>
            <a:ext cx="9058275" cy="5838208"/>
          </a:xfrm>
        </p:spPr>
        <p:txBody>
          <a:bodyPr>
            <a:normAutofit fontScale="25000" lnSpcReduction="20000"/>
          </a:bodyPr>
          <a:lstStyle/>
          <a:p>
            <a:pPr algn="l">
              <a:lnSpc>
                <a:spcPct val="110000"/>
              </a:lnSpc>
              <a:spcBef>
                <a:spcPts val="0"/>
              </a:spcBef>
            </a:pPr>
            <a:r>
              <a:rPr lang="ru-RU" sz="8000" b="1" dirty="0" smtClean="0">
                <a:solidFill>
                  <a:srgbClr val="C00000"/>
                </a:solidFill>
                <a:latin typeface="+mn-lt"/>
              </a:rPr>
              <a:t>ООП  </a:t>
            </a:r>
            <a:r>
              <a:rPr lang="ru-RU" sz="8000" b="1" dirty="0">
                <a:solidFill>
                  <a:srgbClr val="C00000"/>
                </a:solidFill>
                <a:latin typeface="+mn-lt"/>
              </a:rPr>
              <a:t>разрабатывается  на  основе  </a:t>
            </a:r>
            <a:r>
              <a:rPr lang="ru-RU" sz="8000" b="1" dirty="0" smtClean="0">
                <a:solidFill>
                  <a:srgbClr val="C00000"/>
                </a:solidFill>
                <a:latin typeface="+mn-lt"/>
              </a:rPr>
              <a:t>федеральных государственных образовательных стандартов высшего образования</a:t>
            </a:r>
            <a:r>
              <a:rPr lang="ru-RU" sz="8000" b="1" dirty="0">
                <a:solidFill>
                  <a:srgbClr val="C00000"/>
                </a:solidFill>
                <a:latin typeface="+mn-lt"/>
              </a:rPr>
              <a:t> </a:t>
            </a:r>
            <a:r>
              <a:rPr lang="ru-RU" sz="8000" b="1" dirty="0" smtClean="0">
                <a:solidFill>
                  <a:srgbClr val="C00000"/>
                </a:solidFill>
                <a:latin typeface="+mn-lt"/>
              </a:rPr>
              <a:t>ФГОС  ВО/ВПО</a:t>
            </a:r>
          </a:p>
          <a:p>
            <a:pPr algn="l">
              <a:lnSpc>
                <a:spcPct val="110000"/>
              </a:lnSpc>
              <a:spcBef>
                <a:spcPts val="0"/>
              </a:spcBef>
            </a:pPr>
            <a:endParaRPr lang="ru-RU" sz="8000" b="1" dirty="0" smtClean="0">
              <a:solidFill>
                <a:srgbClr val="0070C0"/>
              </a:solidFill>
              <a:latin typeface="+mn-lt"/>
              <a:ea typeface="Times New Roman"/>
              <a:cs typeface="Times New Roman"/>
            </a:endParaRPr>
          </a:p>
          <a:p>
            <a:pPr algn="l">
              <a:lnSpc>
                <a:spcPct val="110000"/>
              </a:lnSpc>
              <a:spcBef>
                <a:spcPts val="0"/>
              </a:spcBef>
            </a:pPr>
            <a:r>
              <a:rPr lang="ru-RU" sz="8000" b="1" dirty="0" smtClean="0">
                <a:solidFill>
                  <a:srgbClr val="0070C0"/>
                </a:solidFill>
                <a:latin typeface="+mn-lt"/>
                <a:ea typeface="Times New Roman"/>
                <a:cs typeface="Times New Roman"/>
              </a:rPr>
              <a:t>ФГОС устанавливают </a:t>
            </a:r>
            <a:r>
              <a:rPr lang="ru-RU" sz="8000" b="1" dirty="0">
                <a:solidFill>
                  <a:srgbClr val="0070C0"/>
                </a:solidFill>
                <a:latin typeface="+mn-lt"/>
                <a:ea typeface="Times New Roman"/>
                <a:cs typeface="Times New Roman"/>
              </a:rPr>
              <a:t>требования к ООП в отношении: </a:t>
            </a:r>
            <a:endParaRPr lang="ru-RU" sz="8000" b="1" dirty="0" smtClean="0">
              <a:solidFill>
                <a:srgbClr val="0070C0"/>
              </a:solidFill>
              <a:latin typeface="+mn-lt"/>
              <a:ea typeface="Times New Roman"/>
              <a:cs typeface="Times New Roman"/>
            </a:endParaRPr>
          </a:p>
          <a:p>
            <a:pPr algn="l">
              <a:lnSpc>
                <a:spcPct val="110000"/>
              </a:lnSpc>
              <a:spcBef>
                <a:spcPts val="0"/>
              </a:spcBef>
            </a:pPr>
            <a:endParaRPr lang="ru-RU" sz="6600" b="1" dirty="0">
              <a:solidFill>
                <a:srgbClr val="0070C0"/>
              </a:solidFill>
              <a:latin typeface="+mn-lt"/>
              <a:cs typeface="Times New Roman"/>
            </a:endParaRPr>
          </a:p>
          <a:p>
            <a:pPr marL="180000" indent="-180000" algn="l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ru-RU" sz="8000" b="1" dirty="0" smtClean="0">
                <a:solidFill>
                  <a:srgbClr val="002060"/>
                </a:solidFill>
                <a:latin typeface="+mn-lt"/>
                <a:ea typeface="Times New Roman"/>
                <a:cs typeface="Times New Roman"/>
              </a:rPr>
              <a:t>допустимости заочного и очно-заочного обучения;</a:t>
            </a:r>
            <a:endParaRPr lang="ru-RU" sz="8000" b="1" dirty="0">
              <a:solidFill>
                <a:srgbClr val="002060"/>
              </a:solidFill>
              <a:latin typeface="+mn-lt"/>
              <a:cs typeface="Times New Roman"/>
            </a:endParaRPr>
          </a:p>
          <a:p>
            <a:pPr marL="180000" indent="-180000" algn="l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ru-RU" sz="8000" b="1" dirty="0" smtClean="0">
                <a:solidFill>
                  <a:srgbClr val="002060"/>
                </a:solidFill>
                <a:latin typeface="+mn-lt"/>
                <a:ea typeface="Times New Roman"/>
                <a:cs typeface="Times New Roman"/>
              </a:rPr>
              <a:t>объёма обучения;</a:t>
            </a:r>
            <a:endParaRPr lang="ru-RU" sz="8000" b="1" dirty="0">
              <a:solidFill>
                <a:srgbClr val="002060"/>
              </a:solidFill>
              <a:latin typeface="+mn-lt"/>
              <a:cs typeface="Times New Roman"/>
            </a:endParaRPr>
          </a:p>
          <a:p>
            <a:pPr marL="180000" indent="-180000" algn="l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ru-RU" sz="8000" b="1" dirty="0" smtClean="0">
                <a:solidFill>
                  <a:srgbClr val="002060"/>
                </a:solidFill>
                <a:latin typeface="+mn-lt"/>
                <a:ea typeface="Times New Roman"/>
                <a:cs typeface="Times New Roman"/>
              </a:rPr>
              <a:t>срока </a:t>
            </a:r>
            <a:r>
              <a:rPr lang="ru-RU" sz="8000" b="1" dirty="0">
                <a:solidFill>
                  <a:srgbClr val="002060"/>
                </a:solidFill>
                <a:latin typeface="+mn-lt"/>
                <a:ea typeface="Times New Roman"/>
                <a:cs typeface="Times New Roman"/>
              </a:rPr>
              <a:t>обучения с учетом форм </a:t>
            </a:r>
            <a:r>
              <a:rPr lang="ru-RU" sz="8000" b="1" dirty="0" smtClean="0">
                <a:solidFill>
                  <a:srgbClr val="002060"/>
                </a:solidFill>
                <a:latin typeface="+mn-lt"/>
                <a:ea typeface="Times New Roman"/>
                <a:cs typeface="Times New Roman"/>
              </a:rPr>
              <a:t>обучения;</a:t>
            </a:r>
            <a:endParaRPr lang="ru-RU" sz="8000" b="1" dirty="0">
              <a:solidFill>
                <a:srgbClr val="002060"/>
              </a:solidFill>
              <a:latin typeface="+mn-lt"/>
              <a:cs typeface="Times New Roman"/>
            </a:endParaRPr>
          </a:p>
          <a:p>
            <a:pPr marL="180000" indent="-180000" algn="l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ru-RU" sz="8000" b="1" dirty="0" smtClean="0">
                <a:solidFill>
                  <a:srgbClr val="002060"/>
                </a:solidFill>
                <a:latin typeface="+mn-lt"/>
                <a:ea typeface="Times New Roman"/>
                <a:cs typeface="Times New Roman"/>
              </a:rPr>
              <a:t>возможности </a:t>
            </a:r>
            <a:r>
              <a:rPr lang="ru-RU" sz="8000" b="1" dirty="0">
                <a:solidFill>
                  <a:srgbClr val="002060"/>
                </a:solidFill>
                <a:latin typeface="+mn-lt"/>
                <a:ea typeface="Times New Roman"/>
                <a:cs typeface="Times New Roman"/>
              </a:rPr>
              <a:t>применения электронных и </a:t>
            </a:r>
            <a:r>
              <a:rPr lang="ru-RU" sz="8000" b="1" dirty="0" smtClean="0">
                <a:solidFill>
                  <a:srgbClr val="002060"/>
                </a:solidFill>
                <a:latin typeface="+mn-lt"/>
                <a:ea typeface="Times New Roman"/>
                <a:cs typeface="Times New Roman"/>
              </a:rPr>
              <a:t>дистанционных технологий обучения;</a:t>
            </a:r>
            <a:endParaRPr lang="ru-RU" sz="8000" b="1" dirty="0">
              <a:solidFill>
                <a:srgbClr val="002060"/>
              </a:solidFill>
              <a:latin typeface="+mn-lt"/>
              <a:cs typeface="Times New Roman"/>
            </a:endParaRPr>
          </a:p>
          <a:p>
            <a:pPr marL="180000" indent="-180000" algn="l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ru-RU" sz="8000" b="1" dirty="0" smtClean="0">
                <a:solidFill>
                  <a:srgbClr val="002060"/>
                </a:solidFill>
                <a:latin typeface="+mn-lt"/>
                <a:ea typeface="Times New Roman"/>
                <a:cs typeface="Times New Roman"/>
              </a:rPr>
              <a:t>возможности </a:t>
            </a:r>
            <a:r>
              <a:rPr lang="ru-RU" sz="8000" b="1" dirty="0">
                <a:solidFill>
                  <a:srgbClr val="002060"/>
                </a:solidFill>
                <a:latin typeface="+mn-lt"/>
                <a:ea typeface="Times New Roman"/>
                <a:cs typeface="Times New Roman"/>
              </a:rPr>
              <a:t>использования сетевой формы реализации </a:t>
            </a:r>
            <a:r>
              <a:rPr lang="ru-RU" sz="8000" b="1" dirty="0" smtClean="0">
                <a:solidFill>
                  <a:srgbClr val="002060"/>
                </a:solidFill>
                <a:latin typeface="+mn-lt"/>
                <a:ea typeface="Times New Roman"/>
                <a:cs typeface="Times New Roman"/>
              </a:rPr>
              <a:t>ООП;</a:t>
            </a:r>
          </a:p>
          <a:p>
            <a:pPr marL="180000" indent="-180000" algn="l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ru-RU" sz="8000" b="1" dirty="0" smtClean="0">
                <a:solidFill>
                  <a:srgbClr val="002060"/>
                </a:solidFill>
                <a:latin typeface="+mn-lt"/>
                <a:ea typeface="Times New Roman"/>
                <a:cs typeface="Times New Roman"/>
              </a:rPr>
              <a:t>характеристик профессиональной деятельности выпускников;</a:t>
            </a:r>
          </a:p>
          <a:p>
            <a:pPr marL="180000" indent="-180000" algn="l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ru-RU" sz="8000" b="1" dirty="0" smtClean="0">
                <a:solidFill>
                  <a:srgbClr val="002060"/>
                </a:solidFill>
                <a:latin typeface="+mn-lt"/>
                <a:ea typeface="Times New Roman"/>
                <a:cs typeface="Times New Roman"/>
              </a:rPr>
              <a:t>задач, которые должен быть готов решать  выпускник, в </a:t>
            </a:r>
            <a:r>
              <a:rPr lang="ru-RU" sz="8000" b="1" dirty="0">
                <a:solidFill>
                  <a:srgbClr val="002060"/>
                </a:solidFill>
                <a:latin typeface="+mn-lt"/>
                <a:ea typeface="Times New Roman"/>
                <a:cs typeface="Times New Roman"/>
              </a:rPr>
              <a:t>соответствии с видом (видами) </a:t>
            </a:r>
            <a:r>
              <a:rPr lang="ru-RU" sz="8000" b="1" dirty="0" smtClean="0">
                <a:solidFill>
                  <a:srgbClr val="002060"/>
                </a:solidFill>
                <a:latin typeface="+mn-lt"/>
                <a:ea typeface="Times New Roman"/>
                <a:cs typeface="Times New Roman"/>
              </a:rPr>
              <a:t>профессиональной </a:t>
            </a:r>
            <a:r>
              <a:rPr lang="ru-RU" sz="8000" b="1" dirty="0">
                <a:solidFill>
                  <a:srgbClr val="002060"/>
                </a:solidFill>
                <a:latin typeface="+mn-lt"/>
                <a:ea typeface="Times New Roman"/>
                <a:cs typeface="Times New Roman"/>
              </a:rPr>
              <a:t>деятельности, на который </a:t>
            </a:r>
            <a:r>
              <a:rPr lang="ru-RU" sz="8000" b="1" dirty="0" smtClean="0">
                <a:solidFill>
                  <a:srgbClr val="002060"/>
                </a:solidFill>
                <a:latin typeface="+mn-lt"/>
                <a:ea typeface="Times New Roman"/>
                <a:cs typeface="Times New Roman"/>
              </a:rPr>
              <a:t>(которые</a:t>
            </a:r>
            <a:r>
              <a:rPr lang="ru-RU" sz="8000" b="1" dirty="0">
                <a:solidFill>
                  <a:srgbClr val="002060"/>
                </a:solidFill>
                <a:latin typeface="+mn-lt"/>
                <a:ea typeface="Times New Roman"/>
                <a:cs typeface="Times New Roman"/>
              </a:rPr>
              <a:t>) ориентирована </a:t>
            </a:r>
            <a:r>
              <a:rPr lang="ru-RU" sz="8000" b="1" dirty="0" smtClean="0">
                <a:solidFill>
                  <a:srgbClr val="002060"/>
                </a:solidFill>
                <a:latin typeface="+mn-lt"/>
                <a:ea typeface="Times New Roman"/>
                <a:cs typeface="Times New Roman"/>
              </a:rPr>
              <a:t>программа;</a:t>
            </a:r>
          </a:p>
          <a:p>
            <a:pPr marL="180000" indent="-180000" algn="l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ru-RU" sz="8000" b="1" dirty="0" smtClean="0">
                <a:solidFill>
                  <a:srgbClr val="002060"/>
                </a:solidFill>
                <a:latin typeface="+mn-lt"/>
                <a:ea typeface="Times New Roman"/>
                <a:cs typeface="Times New Roman"/>
              </a:rPr>
              <a:t>результатов освоения программы; </a:t>
            </a:r>
          </a:p>
          <a:p>
            <a:pPr marL="180000" indent="-180000" algn="l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ru-RU" sz="8000" b="1" dirty="0" smtClean="0">
                <a:solidFill>
                  <a:srgbClr val="002060"/>
                </a:solidFill>
                <a:latin typeface="+mn-lt"/>
                <a:cs typeface="Times New Roman"/>
              </a:rPr>
              <a:t>структуры программы;</a:t>
            </a:r>
          </a:p>
          <a:p>
            <a:pPr marL="180000" indent="-180000" algn="l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ru-RU" sz="8000" b="1" dirty="0" smtClean="0">
                <a:solidFill>
                  <a:srgbClr val="002060"/>
                </a:solidFill>
                <a:latin typeface="+mn-lt"/>
                <a:cs typeface="Times New Roman"/>
              </a:rPr>
              <a:t>условий реализации.</a:t>
            </a:r>
            <a:r>
              <a:rPr lang="ru-RU" sz="8000" b="1" dirty="0">
                <a:solidFill>
                  <a:srgbClr val="002060"/>
                </a:solidFill>
                <a:latin typeface="+mn-lt"/>
                <a:cs typeface="Times New Roman"/>
              </a:rPr>
              <a:t> 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ru-RU" sz="6600" dirty="0">
              <a:latin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8000" dirty="0">
                <a:latin typeface="Arial"/>
                <a:ea typeface="Times New Roman"/>
                <a:cs typeface="Times New Roman"/>
              </a:rPr>
              <a:t> </a:t>
            </a:r>
            <a:endParaRPr lang="ru-RU" sz="6600" dirty="0">
              <a:latin typeface="Calibri"/>
              <a:cs typeface="Times New Roman"/>
            </a:endParaRPr>
          </a:p>
          <a:p>
            <a:endParaRPr lang="ru-RU" sz="8000" dirty="0">
              <a:solidFill>
                <a:srgbClr val="002060"/>
              </a:solidFill>
            </a:endParaRPr>
          </a:p>
          <a:p>
            <a:endParaRPr lang="ru-RU" sz="8000" dirty="0" smtClean="0">
              <a:solidFill>
                <a:srgbClr val="002060"/>
              </a:solidFill>
            </a:endParaRPr>
          </a:p>
          <a:p>
            <a:endParaRPr lang="ru-RU" sz="8000" dirty="0">
              <a:solidFill>
                <a:srgbClr val="002060"/>
              </a:solidFill>
            </a:endParaRPr>
          </a:p>
          <a:p>
            <a:endParaRPr lang="ru-RU" sz="8000" dirty="0" smtClean="0">
              <a:solidFill>
                <a:srgbClr val="002060"/>
              </a:solidFill>
            </a:endParaRPr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</p:txBody>
      </p:sp>
      <p:pic>
        <p:nvPicPr>
          <p:cNvPr id="4" name="image1.jpg"/>
          <p:cNvPicPr/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461828" y="6911069"/>
            <a:ext cx="621059" cy="497200"/>
          </a:xfrm>
          <a:prstGeom prst="rect">
            <a:avLst/>
          </a:prstGeom>
          <a:ln w="12700">
            <a:miter lim="400000"/>
          </a:ln>
        </p:spPr>
      </p:pic>
      <p:sp>
        <p:nvSpPr>
          <p:cNvPr id="5" name="Shape 14"/>
          <p:cNvSpPr/>
          <p:nvPr/>
        </p:nvSpPr>
        <p:spPr>
          <a:xfrm>
            <a:off x="1240905" y="6874603"/>
            <a:ext cx="5074170" cy="4616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9" rIns="45719">
            <a:spAutoFit/>
          </a:bodyPr>
          <a:lstStyle>
            <a:lvl1pPr>
              <a:defRPr sz="1500">
                <a:solidFill>
                  <a:srgbClr val="535353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ru-RU" sz="1200" dirty="0" smtClean="0">
                <a:solidFill>
                  <a:schemeClr val="tx2">
                    <a:lumMod val="75000"/>
                  </a:schemeClr>
                </a:solidFill>
              </a:rPr>
              <a:t>Учебное управление 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lang="ru-RU" sz="1200" dirty="0" smtClean="0">
                <a:solidFill>
                  <a:schemeClr val="tx2">
                    <a:lumMod val="75000"/>
                  </a:schemeClr>
                </a:solidFill>
              </a:rPr>
              <a:t>Организационно- методический отдел</a:t>
            </a:r>
            <a:endParaRPr sz="1200" b="0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08224" y="1476713"/>
            <a:ext cx="2101850" cy="166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18050716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9071035" y="1614252"/>
            <a:ext cx="1123829" cy="1133945"/>
          </a:xfrm>
          <a:prstGeom prst="rect">
            <a:avLst/>
          </a:prstGeom>
          <a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t="-16000" b="-16000"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8676" y="152399"/>
            <a:ext cx="9029700" cy="733425"/>
          </a:xfrm>
        </p:spPr>
        <p:txBody>
          <a:bodyPr>
            <a:noAutofit/>
          </a:bodyPr>
          <a:lstStyle/>
          <a:p>
            <a:pPr lvl="0" algn="l"/>
            <a:r>
              <a:rPr lang="ru-RU" altLang="ru-RU" sz="3200" dirty="0" smtClean="0">
                <a:solidFill>
                  <a:srgbClr val="0070C0"/>
                </a:solidFill>
              </a:rPr>
              <a:t>Определение направленности (профиля</a:t>
            </a:r>
            <a:r>
              <a:rPr lang="ru-RU" altLang="ru-RU" sz="3200" dirty="0">
                <a:solidFill>
                  <a:srgbClr val="0070C0"/>
                </a:solidFill>
              </a:rPr>
              <a:t>) </a:t>
            </a:r>
            <a:r>
              <a:rPr lang="ru-RU" altLang="ru-RU" sz="3200" dirty="0" smtClean="0">
                <a:solidFill>
                  <a:srgbClr val="0070C0"/>
                </a:solidFill>
              </a:rPr>
              <a:t>ООП</a:t>
            </a:r>
            <a:endParaRPr lang="ru-RU" sz="3200" dirty="0">
              <a:solidFill>
                <a:srgbClr val="0070C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14376" y="1315068"/>
            <a:ext cx="6591300" cy="2199658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solidFill>
                  <a:srgbClr val="0070C0"/>
                </a:solidFill>
              </a:rPr>
              <a:t>ООП должна содержать все предусмотренные ФГОС: </a:t>
            </a:r>
          </a:p>
          <a:p>
            <a:pPr marL="342900" indent="-342900" algn="l">
              <a:spcBef>
                <a:spcPts val="0"/>
              </a:spcBef>
              <a:buFont typeface="Wingdings" pitchFamily="2" charset="2"/>
              <a:buChar char="§"/>
            </a:pPr>
            <a:r>
              <a:rPr lang="ru-RU" sz="2000" b="1" dirty="0" smtClean="0">
                <a:solidFill>
                  <a:srgbClr val="002060"/>
                </a:solidFill>
              </a:rPr>
              <a:t>общекультурные компетенции (ОК);</a:t>
            </a:r>
          </a:p>
          <a:p>
            <a:pPr marL="342900" indent="-342900" algn="l">
              <a:spcBef>
                <a:spcPts val="0"/>
              </a:spcBef>
            </a:pPr>
            <a:endParaRPr lang="ru-RU" sz="1200" b="1" dirty="0" smtClean="0">
              <a:solidFill>
                <a:srgbClr val="002060"/>
              </a:solidFill>
            </a:endParaRPr>
          </a:p>
          <a:p>
            <a:pPr marL="342900" indent="-342900" algn="l">
              <a:spcBef>
                <a:spcPts val="0"/>
              </a:spcBef>
              <a:buFont typeface="Wingdings" pitchFamily="2" charset="2"/>
              <a:buChar char="§"/>
            </a:pPr>
            <a:r>
              <a:rPr lang="ru-RU" sz="2000" b="1" dirty="0" err="1" smtClean="0">
                <a:solidFill>
                  <a:srgbClr val="002060"/>
                </a:solidFill>
              </a:rPr>
              <a:t>общепрофессиональные</a:t>
            </a:r>
            <a:r>
              <a:rPr lang="ru-RU" sz="2000" b="1" dirty="0" smtClean="0">
                <a:solidFill>
                  <a:srgbClr val="002060"/>
                </a:solidFill>
              </a:rPr>
              <a:t> компетенции (ОПК);</a:t>
            </a:r>
          </a:p>
          <a:p>
            <a:pPr marL="342900" indent="-342900" algn="l">
              <a:spcBef>
                <a:spcPts val="0"/>
              </a:spcBef>
              <a:buFont typeface="Wingdings" pitchFamily="2" charset="2"/>
              <a:buChar char="§"/>
            </a:pPr>
            <a:endParaRPr lang="ru-RU" sz="1200" b="1" dirty="0" smtClean="0">
              <a:solidFill>
                <a:srgbClr val="002060"/>
              </a:solidFill>
            </a:endParaRPr>
          </a:p>
          <a:p>
            <a:pPr marL="342900" indent="-342900" algn="l">
              <a:spcBef>
                <a:spcPts val="0"/>
              </a:spcBef>
              <a:buFont typeface="Wingdings" pitchFamily="2" charset="2"/>
              <a:buChar char="§"/>
            </a:pPr>
            <a:r>
              <a:rPr lang="ru-RU" sz="2000" b="1" dirty="0" smtClean="0">
                <a:solidFill>
                  <a:srgbClr val="002060"/>
                </a:solidFill>
              </a:rPr>
              <a:t>профессиональные компетенции (ПК), относящиеся к </a:t>
            </a:r>
          </a:p>
          <a:p>
            <a:pPr marL="342900" indent="-342900" algn="l">
              <a:spcBef>
                <a:spcPts val="0"/>
              </a:spcBef>
              <a:buFont typeface="Wingdings" pitchFamily="2" charset="2"/>
              <a:buChar char="§"/>
            </a:pPr>
            <a:r>
              <a:rPr lang="ru-RU" sz="2000" b="1" dirty="0" smtClean="0">
                <a:solidFill>
                  <a:srgbClr val="002060"/>
                </a:solidFill>
              </a:rPr>
              <a:t>выбранному профилю программы или нескольким профилям. </a:t>
            </a:r>
          </a:p>
          <a:p>
            <a:pPr marL="342900" indent="-342900" algn="l">
              <a:spcBef>
                <a:spcPts val="0"/>
              </a:spcBef>
            </a:pPr>
            <a:endParaRPr lang="ru-RU" sz="2000" b="1" dirty="0" smtClean="0">
              <a:solidFill>
                <a:srgbClr val="002060"/>
              </a:solidFill>
            </a:endParaRPr>
          </a:p>
          <a:p>
            <a:pPr marL="342900" indent="-342900" algn="just">
              <a:spcBef>
                <a:spcPts val="0"/>
              </a:spcBef>
              <a:buFont typeface="Wingdings" pitchFamily="2" charset="2"/>
              <a:buChar char="§"/>
            </a:pPr>
            <a:endParaRPr lang="ru-RU" sz="2000" b="1" dirty="0" smtClean="0">
              <a:solidFill>
                <a:srgbClr val="002060"/>
              </a:solidFill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847725" y="1869433"/>
            <a:ext cx="9372301" cy="569341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tIns="51558" rIns="45719" bIns="51558">
            <a:normAutofit/>
          </a:bodyPr>
          <a:lstStyle>
            <a:lvl1pPr marL="0" indent="0" defTabSz="1031992">
              <a:lnSpc>
                <a:spcPct val="90000"/>
              </a:lnSpc>
              <a:spcBef>
                <a:spcPts val="1100"/>
              </a:spcBef>
              <a:buSzTx/>
              <a:buFontTx/>
              <a:buNone/>
              <a:defRPr sz="2700">
                <a:solidFill>
                  <a:srgbClr val="535353"/>
                </a:solidFill>
                <a:latin typeface="Calibri" panose="020F0502020204030204" pitchFamily="34" charset="0"/>
                <a:ea typeface="Calibri"/>
                <a:cs typeface="Calibri"/>
                <a:sym typeface="Calibri"/>
              </a:defRPr>
            </a:lvl1pPr>
            <a:lvl2pPr marL="812215" indent="-296219" defTabSz="1031992">
              <a:lnSpc>
                <a:spcPct val="90000"/>
              </a:lnSpc>
              <a:spcBef>
                <a:spcPts val="1100"/>
              </a:spcBef>
              <a:buSzPct val="100000"/>
              <a:buFont typeface="Arial"/>
              <a:buChar char="•"/>
              <a:defRPr sz="3100">
                <a:latin typeface="Calibri"/>
                <a:ea typeface="Calibri"/>
                <a:cs typeface="Calibri"/>
                <a:sym typeface="Calibri"/>
              </a:defRPr>
            </a:lvl2pPr>
            <a:lvl3pPr marL="1395534" indent="-363542" defTabSz="1031992">
              <a:lnSpc>
                <a:spcPct val="90000"/>
              </a:lnSpc>
              <a:spcBef>
                <a:spcPts val="1100"/>
              </a:spcBef>
              <a:buSzPct val="100000"/>
              <a:buFont typeface="Arial"/>
              <a:buChar char="•"/>
              <a:defRPr sz="3100">
                <a:latin typeface="Calibri"/>
                <a:ea typeface="Calibri"/>
                <a:cs typeface="Calibri"/>
                <a:sym typeface="Calibri"/>
              </a:defRPr>
            </a:lvl3pPr>
            <a:lvl4pPr marL="1947884" indent="-399896" defTabSz="1031992">
              <a:lnSpc>
                <a:spcPct val="90000"/>
              </a:lnSpc>
              <a:spcBef>
                <a:spcPts val="1100"/>
              </a:spcBef>
              <a:buSzPct val="100000"/>
              <a:buFont typeface="Arial"/>
              <a:buChar char="•"/>
              <a:defRPr sz="3100">
                <a:latin typeface="Calibri"/>
                <a:ea typeface="Calibri"/>
                <a:cs typeface="Calibri"/>
                <a:sym typeface="Calibri"/>
              </a:defRPr>
            </a:lvl4pPr>
            <a:lvl5pPr marL="2463880" indent="-399896" defTabSz="1031992">
              <a:lnSpc>
                <a:spcPct val="90000"/>
              </a:lnSpc>
              <a:spcBef>
                <a:spcPts val="1100"/>
              </a:spcBef>
              <a:buSzPct val="100000"/>
              <a:buFont typeface="Arial"/>
              <a:buChar char="•"/>
              <a:defRPr sz="3100">
                <a:latin typeface="Calibri"/>
                <a:ea typeface="Calibri"/>
                <a:cs typeface="Calibri"/>
                <a:sym typeface="Calibri"/>
              </a:defRPr>
            </a:lvl5pPr>
            <a:lvl6pPr marL="2979876" indent="-399896" defTabSz="1031992">
              <a:lnSpc>
                <a:spcPct val="90000"/>
              </a:lnSpc>
              <a:spcBef>
                <a:spcPts val="1100"/>
              </a:spcBef>
              <a:buSzPct val="100000"/>
              <a:buFont typeface="Arial"/>
              <a:buChar char="•"/>
              <a:defRPr sz="3100">
                <a:latin typeface="Calibri"/>
                <a:ea typeface="Calibri"/>
                <a:cs typeface="Calibri"/>
                <a:sym typeface="Calibri"/>
              </a:defRPr>
            </a:lvl6pPr>
            <a:lvl7pPr marL="3495871" indent="-399896" defTabSz="1031992">
              <a:lnSpc>
                <a:spcPct val="90000"/>
              </a:lnSpc>
              <a:spcBef>
                <a:spcPts val="1100"/>
              </a:spcBef>
              <a:buSzPct val="100000"/>
              <a:buFont typeface="Arial"/>
              <a:buChar char="•"/>
              <a:defRPr sz="3100">
                <a:latin typeface="Calibri"/>
                <a:ea typeface="Calibri"/>
                <a:cs typeface="Calibri"/>
                <a:sym typeface="Calibri"/>
              </a:defRPr>
            </a:lvl7pPr>
            <a:lvl8pPr marL="4011867" indent="-399896" defTabSz="1031992">
              <a:lnSpc>
                <a:spcPct val="90000"/>
              </a:lnSpc>
              <a:spcBef>
                <a:spcPts val="1100"/>
              </a:spcBef>
              <a:buSzPct val="100000"/>
              <a:buFont typeface="Arial"/>
              <a:buChar char="•"/>
              <a:defRPr sz="3100">
                <a:latin typeface="Calibri"/>
                <a:ea typeface="Calibri"/>
                <a:cs typeface="Calibri"/>
                <a:sym typeface="Calibri"/>
              </a:defRPr>
            </a:lvl8pPr>
            <a:lvl9pPr marL="4527863" indent="-399897" defTabSz="1031992">
              <a:lnSpc>
                <a:spcPct val="90000"/>
              </a:lnSpc>
              <a:spcBef>
                <a:spcPts val="1100"/>
              </a:spcBef>
              <a:buSzPct val="100000"/>
              <a:buFont typeface="Arial"/>
              <a:buChar char="•"/>
              <a:defRPr sz="3100"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>
              <a:lnSpc>
                <a:spcPct val="80000"/>
              </a:lnSpc>
              <a:spcBef>
                <a:spcPts val="1015"/>
              </a:spcBef>
            </a:pPr>
            <a:endParaRPr lang="ru-RU" altLang="ru-RU" sz="2000" dirty="0" smtClean="0">
              <a:solidFill>
                <a:srgbClr val="002060"/>
              </a:solidFill>
            </a:endParaRPr>
          </a:p>
          <a:p>
            <a:pPr>
              <a:lnSpc>
                <a:spcPct val="80000"/>
              </a:lnSpc>
              <a:spcBef>
                <a:spcPts val="1015"/>
              </a:spcBef>
            </a:pPr>
            <a:endParaRPr lang="ru-RU" altLang="ru-RU" sz="2000" dirty="0" smtClean="0">
              <a:solidFill>
                <a:srgbClr val="002060"/>
              </a:solidFill>
            </a:endParaRPr>
          </a:p>
          <a:p>
            <a:pPr>
              <a:lnSpc>
                <a:spcPct val="80000"/>
              </a:lnSpc>
              <a:spcBef>
                <a:spcPts val="1015"/>
              </a:spcBef>
            </a:pPr>
            <a:endParaRPr lang="ru-RU" altLang="ru-RU" sz="2000" dirty="0" smtClean="0">
              <a:solidFill>
                <a:srgbClr val="00206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62001" y="3543300"/>
            <a:ext cx="8943974" cy="31136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57998" marR="0" lvl="0" indent="-257998" algn="l" defTabSz="1031992" eaLnBrk="1" fontAlgn="auto" latinLnBrk="0" hangingPunct="1">
              <a:lnSpc>
                <a:spcPct val="80000"/>
              </a:lnSpc>
              <a:spcBef>
                <a:spcPts val="1015"/>
              </a:spcBef>
              <a:spcAft>
                <a:spcPts val="0"/>
              </a:spcAft>
              <a:buClrTx/>
              <a:buSzPct val="100000"/>
              <a:buFont typeface="Arial"/>
              <a:buNone/>
              <a:tabLst/>
              <a:defRPr/>
            </a:pPr>
            <a:r>
              <a:rPr lang="ru-RU" altLang="ru-RU" sz="2000" b="1" dirty="0">
                <a:solidFill>
                  <a:srgbClr val="0070C0"/>
                </a:solidFill>
              </a:rPr>
              <a:t>ФГОС </a:t>
            </a:r>
            <a:r>
              <a:rPr lang="ru-RU" altLang="ru-RU" sz="2000" b="1" dirty="0" smtClean="0">
                <a:solidFill>
                  <a:srgbClr val="0070C0"/>
                </a:solidFill>
              </a:rPr>
              <a:t>ВО</a:t>
            </a:r>
          </a:p>
          <a:p>
            <a:pPr marL="257998" indent="-257998" algn="l" defTabSz="1031992">
              <a:lnSpc>
                <a:spcPct val="90000"/>
              </a:lnSpc>
              <a:spcBef>
                <a:spcPts val="1100"/>
              </a:spcBef>
              <a:buSzPct val="100000"/>
              <a:buFont typeface="Wingdings" pitchFamily="2" charset="2"/>
              <a:buChar char="§"/>
              <a:defRPr/>
            </a:pPr>
            <a:r>
              <a:rPr lang="ru-RU" sz="2000" b="1" dirty="0" smtClean="0">
                <a:solidFill>
                  <a:srgbClr val="002060"/>
                </a:solidFill>
              </a:rPr>
              <a:t>4.3. При разработке и реализации программы </a:t>
            </a:r>
            <a:r>
              <a:rPr lang="ru-RU" sz="2000" b="1" dirty="0" err="1" smtClean="0">
                <a:solidFill>
                  <a:srgbClr val="002060"/>
                </a:solidFill>
              </a:rPr>
              <a:t>бакалавриата</a:t>
            </a:r>
            <a:r>
              <a:rPr lang="ru-RU" sz="2000" b="1" dirty="0" smtClean="0">
                <a:solidFill>
                  <a:srgbClr val="002060"/>
                </a:solidFill>
              </a:rPr>
              <a:t> организация </a:t>
            </a:r>
            <a:r>
              <a:rPr lang="ru-RU" sz="2000" b="1" u="sng" dirty="0" smtClean="0">
                <a:solidFill>
                  <a:srgbClr val="002060"/>
                </a:solidFill>
              </a:rPr>
              <a:t>ориентируется на конкретный вид (виды) профессиональной деятельности</a:t>
            </a:r>
            <a:r>
              <a:rPr lang="ru-RU" sz="2000" b="1" dirty="0" smtClean="0">
                <a:solidFill>
                  <a:srgbClr val="002060"/>
                </a:solidFill>
              </a:rPr>
              <a:t>, к которому (которым) готовится бакалавр, исходя из потребностей рынка труда, научно-исследовательских и материально-технических ресурсов организации.</a:t>
            </a:r>
          </a:p>
          <a:p>
            <a:pPr marL="257998" marR="0" lvl="0" indent="-257998" algn="l" defTabSz="1031992" eaLnBrk="1" fontAlgn="auto" latinLnBrk="0" hangingPunct="1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Tx/>
              <a:buSzPct val="100000"/>
              <a:buFont typeface="Wingdings" pitchFamily="2" charset="2"/>
              <a:buChar char="§"/>
              <a:tabLst/>
              <a:defRPr/>
            </a:pPr>
            <a:r>
              <a:rPr lang="ru-RU" sz="2000" b="1" dirty="0" smtClean="0">
                <a:solidFill>
                  <a:srgbClr val="002060"/>
                </a:solidFill>
              </a:rPr>
              <a:t>5.6</a:t>
            </a:r>
            <a:r>
              <a:rPr lang="ru-RU" sz="2000" b="1" dirty="0">
                <a:solidFill>
                  <a:srgbClr val="002060"/>
                </a:solidFill>
              </a:rPr>
              <a:t>. При разработке программы магистратуры организация вправе </a:t>
            </a:r>
            <a:r>
              <a:rPr lang="ru-RU" sz="2000" b="1" u="sng" dirty="0">
                <a:solidFill>
                  <a:srgbClr val="002060"/>
                </a:solidFill>
              </a:rPr>
              <a:t>дополнить набор </a:t>
            </a:r>
            <a:r>
              <a:rPr lang="ru-RU" sz="2000" b="1" u="sng" dirty="0" smtClean="0">
                <a:solidFill>
                  <a:srgbClr val="002060"/>
                </a:solidFill>
              </a:rPr>
              <a:t>профессиональных компетенций </a:t>
            </a:r>
            <a:r>
              <a:rPr lang="ru-RU" sz="2000" b="1" dirty="0">
                <a:solidFill>
                  <a:srgbClr val="002060"/>
                </a:solidFill>
              </a:rPr>
              <a:t>выпускников с учетом направленности программы магистратуры на конкретные области знания и (или) вид (виды) </a:t>
            </a:r>
            <a:r>
              <a:rPr lang="ru-RU" sz="2000" b="1" dirty="0" smtClean="0">
                <a:solidFill>
                  <a:srgbClr val="002060"/>
                </a:solidFill>
              </a:rPr>
              <a:t>деятельности (исходя из </a:t>
            </a:r>
            <a:r>
              <a:rPr lang="ru-RU" sz="2000" b="1" dirty="0" err="1" smtClean="0">
                <a:solidFill>
                  <a:srgbClr val="002060"/>
                </a:solidFill>
              </a:rPr>
              <a:t>профстандарта</a:t>
            </a:r>
            <a:r>
              <a:rPr lang="ru-RU" sz="2000" b="1" dirty="0">
                <a:solidFill>
                  <a:srgbClr val="002060"/>
                </a:solidFill>
              </a:rPr>
              <a:t>)</a:t>
            </a:r>
            <a:r>
              <a:rPr lang="ru-RU" sz="2000" b="1" dirty="0" smtClean="0">
                <a:solidFill>
                  <a:srgbClr val="002060"/>
                </a:solidFill>
              </a:rPr>
              <a:t>. </a:t>
            </a:r>
            <a:endParaRPr lang="ru-RU" sz="2000" b="1" dirty="0">
              <a:solidFill>
                <a:srgbClr val="002060"/>
              </a:solidFill>
            </a:endParaRPr>
          </a:p>
        </p:txBody>
      </p:sp>
      <p:pic>
        <p:nvPicPr>
          <p:cNvPr id="7" name="image1.jpg"/>
          <p:cNvPicPr/>
          <p:nvPr/>
        </p:nvPicPr>
        <p:blipFill>
          <a:blip r:embed="rId3" cstate="print">
            <a:extLst/>
          </a:blip>
          <a:stretch>
            <a:fillRect/>
          </a:stretch>
        </p:blipFill>
        <p:spPr>
          <a:xfrm>
            <a:off x="461828" y="6911069"/>
            <a:ext cx="621059" cy="497200"/>
          </a:xfrm>
          <a:prstGeom prst="rect">
            <a:avLst/>
          </a:prstGeom>
          <a:ln w="12700">
            <a:miter lim="400000"/>
          </a:ln>
        </p:spPr>
      </p:pic>
      <p:sp>
        <p:nvSpPr>
          <p:cNvPr id="9" name="Shape 14"/>
          <p:cNvSpPr/>
          <p:nvPr/>
        </p:nvSpPr>
        <p:spPr>
          <a:xfrm>
            <a:off x="1240905" y="6874603"/>
            <a:ext cx="5074170" cy="4616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45719" rIns="45719">
            <a:spAutoFit/>
          </a:bodyPr>
          <a:lstStyle>
            <a:lvl1pPr>
              <a:defRPr sz="1500">
                <a:solidFill>
                  <a:srgbClr val="535353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ru-RU" sz="1200" dirty="0" smtClean="0">
                <a:solidFill>
                  <a:schemeClr val="tx2">
                    <a:lumMod val="75000"/>
                  </a:schemeClr>
                </a:solidFill>
              </a:rPr>
              <a:t>Учебное управление 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lang="ru-RU" sz="1200" dirty="0" smtClean="0">
                <a:solidFill>
                  <a:schemeClr val="tx2">
                    <a:lumMod val="75000"/>
                  </a:schemeClr>
                </a:solidFill>
              </a:rPr>
              <a:t>Организационно- методический отдел</a:t>
            </a:r>
            <a:endParaRPr sz="1200" b="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477125" y="1038136"/>
            <a:ext cx="243840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spcBef>
                <a:spcPts val="0"/>
              </a:spcBef>
            </a:pPr>
            <a:r>
              <a:rPr lang="ru-RU" sz="1600" b="1" dirty="0" smtClean="0">
                <a:solidFill>
                  <a:srgbClr val="FF0000"/>
                </a:solidFill>
              </a:rPr>
              <a:t>В случае выбора общего профиля необходимо </a:t>
            </a:r>
          </a:p>
          <a:p>
            <a:pPr algn="l">
              <a:spcBef>
                <a:spcPts val="0"/>
              </a:spcBef>
            </a:pPr>
            <a:r>
              <a:rPr lang="ru-RU" sz="1600" b="1" dirty="0" smtClean="0">
                <a:solidFill>
                  <a:srgbClr val="FF0000"/>
                </a:solidFill>
              </a:rPr>
              <a:t>учесть </a:t>
            </a:r>
            <a:r>
              <a:rPr lang="ru-RU" sz="1600" b="1" u="sng" dirty="0" smtClean="0">
                <a:solidFill>
                  <a:srgbClr val="FF0000"/>
                </a:solidFill>
              </a:rPr>
              <a:t>ВСЕ</a:t>
            </a:r>
            <a:r>
              <a:rPr lang="ru-RU" sz="1600" b="1" dirty="0" smtClean="0">
                <a:solidFill>
                  <a:srgbClr val="FF0000"/>
                </a:solidFill>
              </a:rPr>
              <a:t> </a:t>
            </a:r>
            <a:r>
              <a:rPr lang="ru-RU" sz="1600" b="1" u="sng" dirty="0" smtClean="0">
                <a:solidFill>
                  <a:srgbClr val="FF0000"/>
                </a:solidFill>
              </a:rPr>
              <a:t>ПК</a:t>
            </a:r>
            <a:r>
              <a:rPr lang="ru-RU" sz="1600" b="1" dirty="0" smtClean="0">
                <a:solidFill>
                  <a:srgbClr val="FF0000"/>
                </a:solidFill>
              </a:rPr>
              <a:t> </a:t>
            </a:r>
          </a:p>
          <a:p>
            <a:pPr algn="l">
              <a:spcBef>
                <a:spcPts val="0"/>
              </a:spcBef>
            </a:pPr>
            <a:r>
              <a:rPr lang="ru-RU" sz="1600" b="1" i="1" dirty="0" smtClean="0">
                <a:solidFill>
                  <a:srgbClr val="FF0000"/>
                </a:solidFill>
              </a:rPr>
              <a:t>(</a:t>
            </a:r>
            <a:r>
              <a:rPr lang="ru-RU" sz="1600" b="1" i="1" dirty="0" err="1" smtClean="0">
                <a:solidFill>
                  <a:srgbClr val="FF0000"/>
                </a:solidFill>
              </a:rPr>
              <a:t>бакалавриат</a:t>
            </a:r>
            <a:r>
              <a:rPr lang="ru-RU" sz="1600" b="1" i="1" dirty="0" smtClean="0">
                <a:solidFill>
                  <a:srgbClr val="FF0000"/>
                </a:solidFill>
              </a:rPr>
              <a:t> </a:t>
            </a:r>
          </a:p>
          <a:p>
            <a:pPr algn="l">
              <a:spcBef>
                <a:spcPts val="0"/>
              </a:spcBef>
            </a:pPr>
            <a:r>
              <a:rPr lang="ru-RU" sz="1600" b="1" i="1" dirty="0" smtClean="0">
                <a:solidFill>
                  <a:srgbClr val="FF0000"/>
                </a:solidFill>
              </a:rPr>
              <a:t>по направлению «Документоведение </a:t>
            </a:r>
          </a:p>
          <a:p>
            <a:pPr algn="l">
              <a:spcBef>
                <a:spcPts val="0"/>
              </a:spcBef>
            </a:pPr>
            <a:r>
              <a:rPr lang="ru-RU" sz="1600" b="1" i="1" dirty="0" smtClean="0">
                <a:solidFill>
                  <a:srgbClr val="FF0000"/>
                </a:solidFill>
              </a:rPr>
              <a:t>и архивоведение» – 51 компетенция)</a:t>
            </a:r>
            <a:r>
              <a:rPr lang="ru-RU" sz="1600" b="1" dirty="0" smtClean="0">
                <a:solidFill>
                  <a:srgbClr val="FF0000"/>
                </a:solidFill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05425598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rgbClr val="5B9BD5"/>
          </a:solidFill>
          <a:prstDash val="solid"/>
          <a:miter lim="8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rgbClr val="5B9BD5"/>
          </a:solidFill>
          <a:prstDash val="solid"/>
          <a:miter lim="8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Default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rgbClr val="5B9BD5"/>
          </a:solidFill>
          <a:prstDash val="solid"/>
          <a:miter lim="8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rgbClr val="5B9BD5"/>
          </a:solidFill>
          <a:prstDash val="solid"/>
          <a:miter lim="8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2734</TotalTime>
  <Words>1772</Words>
  <Application>Microsoft Office PowerPoint</Application>
  <PresentationFormat>Произвольный</PresentationFormat>
  <Paragraphs>238</Paragraphs>
  <Slides>18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Default</vt:lpstr>
      <vt:lpstr> Разработка общей характеристики  основных образовательных программ   М.А. Отт, специалист по УМР</vt:lpstr>
      <vt:lpstr>Тематические разделы</vt:lpstr>
      <vt:lpstr>Нормативная база проектирования (ООП)</vt:lpstr>
      <vt:lpstr>    Определение и подтверждение  «социального заказа» на ООП </vt:lpstr>
      <vt:lpstr>Определение и подтверждение  «социального заказа» на ООП </vt:lpstr>
      <vt:lpstr>Экономическое обоснование  реализации ООП Нормативная база</vt:lpstr>
      <vt:lpstr> Экономическое обоснование  реализации ООП</vt:lpstr>
      <vt:lpstr> Соответствие требованиям ФГОС</vt:lpstr>
      <vt:lpstr>Определение направленности (профиля) ООП</vt:lpstr>
      <vt:lpstr>Определение направленности (профиля) ООП</vt:lpstr>
      <vt:lpstr>Определение направленности (профиля) ООП</vt:lpstr>
      <vt:lpstr>Преобразование компетенций в результаты обучения </vt:lpstr>
      <vt:lpstr>Преобразование компетенций в результаты обучения </vt:lpstr>
      <vt:lpstr>Преобразование компетенций  в результаты обучения и дисциплины/модули</vt:lpstr>
      <vt:lpstr>Формирование кадрового состава ООП</vt:lpstr>
      <vt:lpstr>Формирование кадрового состава ООП</vt:lpstr>
      <vt:lpstr>ВЫВОД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Реализация программы повышения конкурентоспособности Томского государственного университета, II этап, 2015-2016 гг.</dc:title>
  <dc:creator>Katya Shestakova</dc:creator>
  <cp:lastModifiedBy>ТГУ</cp:lastModifiedBy>
  <cp:revision>194</cp:revision>
  <dcterms:modified xsi:type="dcterms:W3CDTF">2015-10-23T08:52:01Z</dcterms:modified>
</cp:coreProperties>
</file>