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40" r:id="rId4"/>
    <p:sldId id="343" r:id="rId5"/>
    <p:sldId id="344" r:id="rId6"/>
    <p:sldId id="336" r:id="rId7"/>
    <p:sldId id="339" r:id="rId8"/>
    <p:sldId id="341" r:id="rId9"/>
    <p:sldId id="335" r:id="rId10"/>
    <p:sldId id="320" r:id="rId11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609" autoAdjust="0"/>
    <p:restoredTop sz="94660"/>
  </p:normalViewPr>
  <p:slideViewPr>
    <p:cSldViewPr>
      <p:cViewPr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12FAA-35F2-495B-9849-FD98211EC79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C145C69-1353-49E6-A283-A1B5058FA8A5}">
      <dgm:prSet phldrT="[Текст]" custT="1"/>
      <dgm:spPr/>
      <dgm:t>
        <a:bodyPr/>
        <a:lstStyle/>
        <a:p>
          <a:r>
            <a:rPr lang="ru-RU" sz="2400" b="1" dirty="0" smtClean="0"/>
            <a:t>09.11.15</a:t>
          </a:r>
          <a:endParaRPr lang="ru-RU" sz="2400" b="1" dirty="0"/>
        </a:p>
      </dgm:t>
    </dgm:pt>
    <dgm:pt modelId="{AFE94AD0-D8A5-4F25-BEB1-3ED2B2B370EA}" type="parTrans" cxnId="{E7616FA8-F380-4BD1-9DC4-EC1DF7D62F59}">
      <dgm:prSet/>
      <dgm:spPr/>
      <dgm:t>
        <a:bodyPr/>
        <a:lstStyle/>
        <a:p>
          <a:endParaRPr lang="ru-RU" sz="2000"/>
        </a:p>
      </dgm:t>
    </dgm:pt>
    <dgm:pt modelId="{BC003929-937E-414C-BE2C-4E50BC51B0ED}" type="sibTrans" cxnId="{E7616FA8-F380-4BD1-9DC4-EC1DF7D62F59}">
      <dgm:prSet/>
      <dgm:spPr/>
      <dgm:t>
        <a:bodyPr/>
        <a:lstStyle/>
        <a:p>
          <a:endParaRPr lang="ru-RU" sz="2000"/>
        </a:p>
      </dgm:t>
    </dgm:pt>
    <dgm:pt modelId="{01816F9C-F98E-423B-A04C-40F75401F8B8}">
      <dgm:prSet phldrT="[Текст]" custT="1"/>
      <dgm:spPr/>
      <dgm:t>
        <a:bodyPr/>
        <a:lstStyle/>
        <a:p>
          <a:r>
            <a:rPr lang="ru-RU" sz="2000" dirty="0" smtClean="0"/>
            <a:t>Создание конструктора ИПР преподавателя на сайте </a:t>
          </a:r>
          <a:r>
            <a:rPr lang="en-US" sz="2000" dirty="0" smtClean="0"/>
            <a:t>Persona</a:t>
          </a:r>
          <a:endParaRPr lang="ru-RU" sz="2000" dirty="0"/>
        </a:p>
      </dgm:t>
    </dgm:pt>
    <dgm:pt modelId="{3655F92C-4E7D-4355-9B85-DB5307EA4ADB}" type="parTrans" cxnId="{F79DBC43-50A0-4635-B4C0-CBC17CDE1E88}">
      <dgm:prSet/>
      <dgm:spPr/>
      <dgm:t>
        <a:bodyPr/>
        <a:lstStyle/>
        <a:p>
          <a:endParaRPr lang="ru-RU" sz="2000"/>
        </a:p>
      </dgm:t>
    </dgm:pt>
    <dgm:pt modelId="{A0EEFD15-B67A-4700-9C36-8CC3ECF9D08B}" type="sibTrans" cxnId="{F79DBC43-50A0-4635-B4C0-CBC17CDE1E88}">
      <dgm:prSet/>
      <dgm:spPr/>
      <dgm:t>
        <a:bodyPr/>
        <a:lstStyle/>
        <a:p>
          <a:endParaRPr lang="ru-RU" sz="2000"/>
        </a:p>
      </dgm:t>
    </dgm:pt>
    <dgm:pt modelId="{D5FA2CCD-CE5A-4AE3-8927-C640F2E7C919}">
      <dgm:prSet phldrT="[Текст]" custT="1"/>
      <dgm:spPr/>
      <dgm:t>
        <a:bodyPr/>
        <a:lstStyle/>
        <a:p>
          <a:r>
            <a:rPr lang="ru-RU" sz="2400" b="1" dirty="0" smtClean="0"/>
            <a:t>21.12.15</a:t>
          </a:r>
          <a:endParaRPr lang="ru-RU" sz="2400" b="1" dirty="0"/>
        </a:p>
      </dgm:t>
    </dgm:pt>
    <dgm:pt modelId="{54244488-48A0-4854-9CCB-B7CC4A852D32}" type="parTrans" cxnId="{B92E389F-DD2E-435F-8AA5-7C9D2EA5B868}">
      <dgm:prSet/>
      <dgm:spPr/>
      <dgm:t>
        <a:bodyPr/>
        <a:lstStyle/>
        <a:p>
          <a:endParaRPr lang="ru-RU" sz="2000"/>
        </a:p>
      </dgm:t>
    </dgm:pt>
    <dgm:pt modelId="{C85ACF00-6D5A-4CA7-A8A2-661A8E0719A7}" type="sibTrans" cxnId="{B92E389F-DD2E-435F-8AA5-7C9D2EA5B868}">
      <dgm:prSet/>
      <dgm:spPr/>
      <dgm:t>
        <a:bodyPr/>
        <a:lstStyle/>
        <a:p>
          <a:endParaRPr lang="ru-RU" sz="2000"/>
        </a:p>
      </dgm:t>
    </dgm:pt>
    <dgm:pt modelId="{D3058E54-D411-4C73-9B37-AD7282A4D4A7}">
      <dgm:prSet phldrT="[Текст]" custT="1"/>
      <dgm:spPr/>
      <dgm:t>
        <a:bodyPr/>
        <a:lstStyle/>
        <a:p>
          <a:r>
            <a:rPr lang="ru-RU" sz="2000" dirty="0" smtClean="0"/>
            <a:t>Апробация ИПР и «Норм времени…» на сайте </a:t>
          </a:r>
          <a:r>
            <a:rPr lang="en-US" sz="2000" dirty="0" smtClean="0"/>
            <a:t>Persona</a:t>
          </a:r>
          <a:endParaRPr lang="ru-RU" sz="2000" dirty="0"/>
        </a:p>
      </dgm:t>
    </dgm:pt>
    <dgm:pt modelId="{66240A6C-E7C1-4629-9451-9626D063175D}" type="parTrans" cxnId="{9BF2244D-B907-4EDD-BEBF-2EC38D089BC0}">
      <dgm:prSet/>
      <dgm:spPr/>
      <dgm:t>
        <a:bodyPr/>
        <a:lstStyle/>
        <a:p>
          <a:endParaRPr lang="ru-RU" sz="2000"/>
        </a:p>
      </dgm:t>
    </dgm:pt>
    <dgm:pt modelId="{893C8515-6E67-4687-92B7-F9383A83A3D5}" type="sibTrans" cxnId="{9BF2244D-B907-4EDD-BEBF-2EC38D089BC0}">
      <dgm:prSet/>
      <dgm:spPr/>
      <dgm:t>
        <a:bodyPr/>
        <a:lstStyle/>
        <a:p>
          <a:endParaRPr lang="ru-RU" sz="2000"/>
        </a:p>
      </dgm:t>
    </dgm:pt>
    <dgm:pt modelId="{A44B10CF-3601-40E3-9789-D6B85F21A548}">
      <dgm:prSet phldrT="[Текст]" custT="1"/>
      <dgm:spPr/>
      <dgm:t>
        <a:bodyPr/>
        <a:lstStyle/>
        <a:p>
          <a:r>
            <a:rPr lang="ru-RU" sz="2000" dirty="0" smtClean="0"/>
            <a:t>Анализ полученных данных</a:t>
          </a:r>
          <a:endParaRPr lang="ru-RU" sz="2000" dirty="0"/>
        </a:p>
      </dgm:t>
    </dgm:pt>
    <dgm:pt modelId="{DA98F55F-5F70-4628-B072-A3BB5B9F56E1}" type="parTrans" cxnId="{F44C2530-C4A7-4227-BA5E-A8C42B66260C}">
      <dgm:prSet/>
      <dgm:spPr/>
      <dgm:t>
        <a:bodyPr/>
        <a:lstStyle/>
        <a:p>
          <a:endParaRPr lang="ru-RU" sz="2000"/>
        </a:p>
      </dgm:t>
    </dgm:pt>
    <dgm:pt modelId="{3174C970-49C4-477D-A31E-4C3B7534573E}" type="sibTrans" cxnId="{F44C2530-C4A7-4227-BA5E-A8C42B66260C}">
      <dgm:prSet/>
      <dgm:spPr/>
      <dgm:t>
        <a:bodyPr/>
        <a:lstStyle/>
        <a:p>
          <a:endParaRPr lang="ru-RU" sz="2000"/>
        </a:p>
      </dgm:t>
    </dgm:pt>
    <dgm:pt modelId="{7D18D0DD-E838-4D58-B0CE-E4CB805A5691}">
      <dgm:prSet phldrT="[Текст]" custT="1"/>
      <dgm:spPr/>
      <dgm:t>
        <a:bodyPr/>
        <a:lstStyle/>
        <a:p>
          <a:r>
            <a:rPr lang="ru-RU" sz="2400" b="1" dirty="0" smtClean="0"/>
            <a:t>08.02.16</a:t>
          </a:r>
          <a:endParaRPr lang="ru-RU" sz="2400" b="1" dirty="0"/>
        </a:p>
      </dgm:t>
    </dgm:pt>
    <dgm:pt modelId="{A528D30F-D3BF-43E4-BB3F-5157AFCC31C0}" type="parTrans" cxnId="{3BE42511-1323-421D-AA9C-73B232CFA9C1}">
      <dgm:prSet/>
      <dgm:spPr/>
      <dgm:t>
        <a:bodyPr/>
        <a:lstStyle/>
        <a:p>
          <a:endParaRPr lang="ru-RU" sz="2000"/>
        </a:p>
      </dgm:t>
    </dgm:pt>
    <dgm:pt modelId="{18DD5996-8D80-401A-98E1-C5B5EB02A0B2}" type="sibTrans" cxnId="{3BE42511-1323-421D-AA9C-73B232CFA9C1}">
      <dgm:prSet/>
      <dgm:spPr/>
      <dgm:t>
        <a:bodyPr/>
        <a:lstStyle/>
        <a:p>
          <a:endParaRPr lang="ru-RU" sz="2000"/>
        </a:p>
      </dgm:t>
    </dgm:pt>
    <dgm:pt modelId="{F5CAEAA2-05F6-4A71-9613-54B15944DE68}">
      <dgm:prSet phldrT="[Текст]" custT="1"/>
      <dgm:spPr/>
      <dgm:t>
        <a:bodyPr/>
        <a:lstStyle/>
        <a:p>
          <a:r>
            <a:rPr lang="ru-RU" sz="2000" smtClean="0"/>
            <a:t>Описание системы </a:t>
          </a:r>
          <a:r>
            <a:rPr lang="ru-RU" sz="2000" dirty="0" smtClean="0"/>
            <a:t>академических позиций</a:t>
          </a:r>
          <a:endParaRPr lang="ru-RU" sz="2000" dirty="0"/>
        </a:p>
      </dgm:t>
    </dgm:pt>
    <dgm:pt modelId="{41EEA7F1-59F8-4C67-A0DC-214BA2AEFD54}" type="parTrans" cxnId="{01548CF7-FA5C-494C-8177-00048532F292}">
      <dgm:prSet/>
      <dgm:spPr/>
      <dgm:t>
        <a:bodyPr/>
        <a:lstStyle/>
        <a:p>
          <a:endParaRPr lang="ru-RU" sz="2000"/>
        </a:p>
      </dgm:t>
    </dgm:pt>
    <dgm:pt modelId="{13CC4470-A402-42C6-A1AE-249AEF2344A1}" type="sibTrans" cxnId="{01548CF7-FA5C-494C-8177-00048532F292}">
      <dgm:prSet/>
      <dgm:spPr/>
      <dgm:t>
        <a:bodyPr/>
        <a:lstStyle/>
        <a:p>
          <a:endParaRPr lang="ru-RU" sz="2000"/>
        </a:p>
      </dgm:t>
    </dgm:pt>
    <dgm:pt modelId="{5CB22E24-109B-4280-8D4A-F19A1D2DD19E}">
      <dgm:prSet phldrT="[Текст]" custT="1"/>
      <dgm:spPr/>
      <dgm:t>
        <a:bodyPr/>
        <a:lstStyle/>
        <a:p>
          <a:r>
            <a:rPr lang="ru-RU" sz="2000" dirty="0" smtClean="0"/>
            <a:t>Открытое обсуждение системы академических позиций</a:t>
          </a:r>
          <a:endParaRPr lang="ru-RU" sz="2000" dirty="0"/>
        </a:p>
      </dgm:t>
    </dgm:pt>
    <dgm:pt modelId="{5125D3F0-3FB5-4B1B-80B9-FA725C274D4C}" type="parTrans" cxnId="{5BAD3C0C-813C-4CC1-9379-9BCCE1E37821}">
      <dgm:prSet/>
      <dgm:spPr/>
      <dgm:t>
        <a:bodyPr/>
        <a:lstStyle/>
        <a:p>
          <a:endParaRPr lang="ru-RU" sz="2000"/>
        </a:p>
      </dgm:t>
    </dgm:pt>
    <dgm:pt modelId="{A043D66E-49FD-4102-913A-14A8F7117C8E}" type="sibTrans" cxnId="{5BAD3C0C-813C-4CC1-9379-9BCCE1E37821}">
      <dgm:prSet/>
      <dgm:spPr/>
      <dgm:t>
        <a:bodyPr/>
        <a:lstStyle/>
        <a:p>
          <a:endParaRPr lang="ru-RU" sz="2000"/>
        </a:p>
      </dgm:t>
    </dgm:pt>
    <dgm:pt modelId="{05C4C23B-0AD8-40A7-A713-9D48C319C368}">
      <dgm:prSet phldrT="[Текст]" custT="1"/>
      <dgm:spPr/>
      <dgm:t>
        <a:bodyPr/>
        <a:lstStyle/>
        <a:p>
          <a:r>
            <a:rPr lang="ru-RU" sz="2000" dirty="0" smtClean="0"/>
            <a:t>Создание макета конструктора по сбору статистических данных на сайте </a:t>
          </a:r>
          <a:r>
            <a:rPr lang="en-US" sz="2000" dirty="0" smtClean="0"/>
            <a:t>Persona</a:t>
          </a:r>
          <a:endParaRPr lang="ru-RU" sz="2000" dirty="0"/>
        </a:p>
      </dgm:t>
    </dgm:pt>
    <dgm:pt modelId="{6E6FD21D-9610-487F-8DB7-D753D8FB533A}" type="parTrans" cxnId="{7CE39C2A-586F-4F86-85B7-7796462D4D03}">
      <dgm:prSet/>
      <dgm:spPr/>
      <dgm:t>
        <a:bodyPr/>
        <a:lstStyle/>
        <a:p>
          <a:endParaRPr lang="ru-RU"/>
        </a:p>
      </dgm:t>
    </dgm:pt>
    <dgm:pt modelId="{31917A05-579B-4B7F-A46A-CB9CFB6A83FE}" type="sibTrans" cxnId="{7CE39C2A-586F-4F86-85B7-7796462D4D03}">
      <dgm:prSet/>
      <dgm:spPr/>
      <dgm:t>
        <a:bodyPr/>
        <a:lstStyle/>
        <a:p>
          <a:endParaRPr lang="ru-RU"/>
        </a:p>
      </dgm:t>
    </dgm:pt>
    <dgm:pt modelId="{FA4DC2B1-C8C9-4B4C-87DF-420ED933BDC2}" type="pres">
      <dgm:prSet presAssocID="{3CC12FAA-35F2-495B-9849-FD98211EC7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9E85AE-37C1-4B41-9A26-E6CD4E5EAC3A}" type="pres">
      <dgm:prSet presAssocID="{AC145C69-1353-49E6-A283-A1B5058FA8A5}" presName="linNode" presStyleCnt="0"/>
      <dgm:spPr/>
    </dgm:pt>
    <dgm:pt modelId="{C99D4D98-95AF-4496-8D34-FDD493F39489}" type="pres">
      <dgm:prSet presAssocID="{AC145C69-1353-49E6-A283-A1B5058FA8A5}" presName="parentText" presStyleLbl="node1" presStyleIdx="0" presStyleCnt="3" custScaleX="55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EE38F-2E23-409C-8704-4E7B3B020CBB}" type="pres">
      <dgm:prSet presAssocID="{AC145C69-1353-49E6-A283-A1B5058FA8A5}" presName="descendantText" presStyleLbl="alignAccFollowNode1" presStyleIdx="0" presStyleCnt="3" custScaleX="113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04BE4-9D75-4598-8640-352F114FBD66}" type="pres">
      <dgm:prSet presAssocID="{BC003929-937E-414C-BE2C-4E50BC51B0ED}" presName="sp" presStyleCnt="0"/>
      <dgm:spPr/>
    </dgm:pt>
    <dgm:pt modelId="{6F812A82-733C-4E8A-B899-A859CAB318B9}" type="pres">
      <dgm:prSet presAssocID="{D5FA2CCD-CE5A-4AE3-8927-C640F2E7C919}" presName="linNode" presStyleCnt="0"/>
      <dgm:spPr/>
    </dgm:pt>
    <dgm:pt modelId="{AAEC4259-D651-432B-A3F9-F3EE990FB2FE}" type="pres">
      <dgm:prSet presAssocID="{D5FA2CCD-CE5A-4AE3-8927-C640F2E7C919}" presName="parentText" presStyleLbl="node1" presStyleIdx="1" presStyleCnt="3" custScaleX="55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2F935-D0D4-4B6E-9560-D4946DA72ABC}" type="pres">
      <dgm:prSet presAssocID="{D5FA2CCD-CE5A-4AE3-8927-C640F2E7C919}" presName="descendantText" presStyleLbl="alignAccFollowNode1" presStyleIdx="1" presStyleCnt="3" custScaleX="116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3AB19-1E7F-4BEC-AFC6-971AD8779137}" type="pres">
      <dgm:prSet presAssocID="{C85ACF00-6D5A-4CA7-A8A2-661A8E0719A7}" presName="sp" presStyleCnt="0"/>
      <dgm:spPr/>
    </dgm:pt>
    <dgm:pt modelId="{62C7559E-1A6B-4078-ACCD-59CE58A16934}" type="pres">
      <dgm:prSet presAssocID="{7D18D0DD-E838-4D58-B0CE-E4CB805A5691}" presName="linNode" presStyleCnt="0"/>
      <dgm:spPr/>
    </dgm:pt>
    <dgm:pt modelId="{B9A35F6B-DB0F-4C30-A0BC-054BF8437441}" type="pres">
      <dgm:prSet presAssocID="{7D18D0DD-E838-4D58-B0CE-E4CB805A5691}" presName="parentText" presStyleLbl="node1" presStyleIdx="2" presStyleCnt="3" custScaleX="608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5A2-AB28-4024-BA9A-4D0143FE8279}" type="pres">
      <dgm:prSet presAssocID="{7D18D0DD-E838-4D58-B0CE-E4CB805A5691}" presName="descendantText" presStyleLbl="alignAccFollowNode1" presStyleIdx="2" presStyleCnt="3" custScaleX="113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4C2530-C4A7-4227-BA5E-A8C42B66260C}" srcId="{D5FA2CCD-CE5A-4AE3-8927-C640F2E7C919}" destId="{A44B10CF-3601-40E3-9789-D6B85F21A548}" srcOrd="1" destOrd="0" parTransId="{DA98F55F-5F70-4628-B072-A3BB5B9F56E1}" sibTransId="{3174C970-49C4-477D-A31E-4C3B7534573E}"/>
    <dgm:cxn modelId="{B28AA75D-5298-411A-BABD-6B9F908D1821}" type="presOf" srcId="{AC145C69-1353-49E6-A283-A1B5058FA8A5}" destId="{C99D4D98-95AF-4496-8D34-FDD493F39489}" srcOrd="0" destOrd="0" presId="urn:microsoft.com/office/officeart/2005/8/layout/vList5"/>
    <dgm:cxn modelId="{FC1585E2-D8B2-4D1B-A313-024DDAAB22D7}" type="presOf" srcId="{D3058E54-D411-4C73-9B37-AD7282A4D4A7}" destId="{CE92F935-D0D4-4B6E-9560-D4946DA72ABC}" srcOrd="0" destOrd="0" presId="urn:microsoft.com/office/officeart/2005/8/layout/vList5"/>
    <dgm:cxn modelId="{65DE9FCC-DA16-4B5F-B8B9-986E8D97101A}" type="presOf" srcId="{01816F9C-F98E-423B-A04C-40F75401F8B8}" destId="{234EE38F-2E23-409C-8704-4E7B3B020CBB}" srcOrd="0" destOrd="0" presId="urn:microsoft.com/office/officeart/2005/8/layout/vList5"/>
    <dgm:cxn modelId="{CCC5B7EA-9190-4D40-BB0B-408686210599}" type="presOf" srcId="{F5CAEAA2-05F6-4A71-9613-54B15944DE68}" destId="{602E55A2-AB28-4024-BA9A-4D0143FE8279}" srcOrd="0" destOrd="0" presId="urn:microsoft.com/office/officeart/2005/8/layout/vList5"/>
    <dgm:cxn modelId="{EF08914C-A279-44E0-B25E-7B8C3F73851D}" type="presOf" srcId="{7D18D0DD-E838-4D58-B0CE-E4CB805A5691}" destId="{B9A35F6B-DB0F-4C30-A0BC-054BF8437441}" srcOrd="0" destOrd="0" presId="urn:microsoft.com/office/officeart/2005/8/layout/vList5"/>
    <dgm:cxn modelId="{1BC25C19-3B17-4015-94BE-B298981D5D4A}" type="presOf" srcId="{3CC12FAA-35F2-495B-9849-FD98211EC799}" destId="{FA4DC2B1-C8C9-4B4C-87DF-420ED933BDC2}" srcOrd="0" destOrd="0" presId="urn:microsoft.com/office/officeart/2005/8/layout/vList5"/>
    <dgm:cxn modelId="{F79DBC43-50A0-4635-B4C0-CBC17CDE1E88}" srcId="{AC145C69-1353-49E6-A283-A1B5058FA8A5}" destId="{01816F9C-F98E-423B-A04C-40F75401F8B8}" srcOrd="0" destOrd="0" parTransId="{3655F92C-4E7D-4355-9B85-DB5307EA4ADB}" sibTransId="{A0EEFD15-B67A-4700-9C36-8CC3ECF9D08B}"/>
    <dgm:cxn modelId="{EE7F2AA9-4EB3-4164-B4F6-CB9B6D4FFB7D}" type="presOf" srcId="{D5FA2CCD-CE5A-4AE3-8927-C640F2E7C919}" destId="{AAEC4259-D651-432B-A3F9-F3EE990FB2FE}" srcOrd="0" destOrd="0" presId="urn:microsoft.com/office/officeart/2005/8/layout/vList5"/>
    <dgm:cxn modelId="{5BAD3C0C-813C-4CC1-9379-9BCCE1E37821}" srcId="{7D18D0DD-E838-4D58-B0CE-E4CB805A5691}" destId="{5CB22E24-109B-4280-8D4A-F19A1D2DD19E}" srcOrd="1" destOrd="0" parTransId="{5125D3F0-3FB5-4B1B-80B9-FA725C274D4C}" sibTransId="{A043D66E-49FD-4102-913A-14A8F7117C8E}"/>
    <dgm:cxn modelId="{387DAA3C-DBD7-455A-B666-B35195DB3CFD}" type="presOf" srcId="{5CB22E24-109B-4280-8D4A-F19A1D2DD19E}" destId="{602E55A2-AB28-4024-BA9A-4D0143FE8279}" srcOrd="0" destOrd="1" presId="urn:microsoft.com/office/officeart/2005/8/layout/vList5"/>
    <dgm:cxn modelId="{7CE39C2A-586F-4F86-85B7-7796462D4D03}" srcId="{AC145C69-1353-49E6-A283-A1B5058FA8A5}" destId="{05C4C23B-0AD8-40A7-A713-9D48C319C368}" srcOrd="1" destOrd="0" parTransId="{6E6FD21D-9610-487F-8DB7-D753D8FB533A}" sibTransId="{31917A05-579B-4B7F-A46A-CB9CFB6A83FE}"/>
    <dgm:cxn modelId="{9BF2244D-B907-4EDD-BEBF-2EC38D089BC0}" srcId="{D5FA2CCD-CE5A-4AE3-8927-C640F2E7C919}" destId="{D3058E54-D411-4C73-9B37-AD7282A4D4A7}" srcOrd="0" destOrd="0" parTransId="{66240A6C-E7C1-4629-9451-9626D063175D}" sibTransId="{893C8515-6E67-4687-92B7-F9383A83A3D5}"/>
    <dgm:cxn modelId="{E7616FA8-F380-4BD1-9DC4-EC1DF7D62F59}" srcId="{3CC12FAA-35F2-495B-9849-FD98211EC799}" destId="{AC145C69-1353-49E6-A283-A1B5058FA8A5}" srcOrd="0" destOrd="0" parTransId="{AFE94AD0-D8A5-4F25-BEB1-3ED2B2B370EA}" sibTransId="{BC003929-937E-414C-BE2C-4E50BC51B0ED}"/>
    <dgm:cxn modelId="{01548CF7-FA5C-494C-8177-00048532F292}" srcId="{7D18D0DD-E838-4D58-B0CE-E4CB805A5691}" destId="{F5CAEAA2-05F6-4A71-9613-54B15944DE68}" srcOrd="0" destOrd="0" parTransId="{41EEA7F1-59F8-4C67-A0DC-214BA2AEFD54}" sibTransId="{13CC4470-A402-42C6-A1AE-249AEF2344A1}"/>
    <dgm:cxn modelId="{3BE42511-1323-421D-AA9C-73B232CFA9C1}" srcId="{3CC12FAA-35F2-495B-9849-FD98211EC799}" destId="{7D18D0DD-E838-4D58-B0CE-E4CB805A5691}" srcOrd="2" destOrd="0" parTransId="{A528D30F-D3BF-43E4-BB3F-5157AFCC31C0}" sibTransId="{18DD5996-8D80-401A-98E1-C5B5EB02A0B2}"/>
    <dgm:cxn modelId="{7E20AEED-0152-4608-951A-222E46139FC8}" type="presOf" srcId="{05C4C23B-0AD8-40A7-A713-9D48C319C368}" destId="{234EE38F-2E23-409C-8704-4E7B3B020CBB}" srcOrd="0" destOrd="1" presId="urn:microsoft.com/office/officeart/2005/8/layout/vList5"/>
    <dgm:cxn modelId="{DA641DEF-763A-4B99-9DDA-3A5EF52626EA}" type="presOf" srcId="{A44B10CF-3601-40E3-9789-D6B85F21A548}" destId="{CE92F935-D0D4-4B6E-9560-D4946DA72ABC}" srcOrd="0" destOrd="1" presId="urn:microsoft.com/office/officeart/2005/8/layout/vList5"/>
    <dgm:cxn modelId="{B92E389F-DD2E-435F-8AA5-7C9D2EA5B868}" srcId="{3CC12FAA-35F2-495B-9849-FD98211EC799}" destId="{D5FA2CCD-CE5A-4AE3-8927-C640F2E7C919}" srcOrd="1" destOrd="0" parTransId="{54244488-48A0-4854-9CCB-B7CC4A852D32}" sibTransId="{C85ACF00-6D5A-4CA7-A8A2-661A8E0719A7}"/>
    <dgm:cxn modelId="{93C9DC55-8346-4265-8A2B-9FE2D6A90BE3}" type="presParOf" srcId="{FA4DC2B1-C8C9-4B4C-87DF-420ED933BDC2}" destId="{539E85AE-37C1-4B41-9A26-E6CD4E5EAC3A}" srcOrd="0" destOrd="0" presId="urn:microsoft.com/office/officeart/2005/8/layout/vList5"/>
    <dgm:cxn modelId="{0CB33A24-2145-4FBB-85F6-7F6DD4B1344F}" type="presParOf" srcId="{539E85AE-37C1-4B41-9A26-E6CD4E5EAC3A}" destId="{C99D4D98-95AF-4496-8D34-FDD493F39489}" srcOrd="0" destOrd="0" presId="urn:microsoft.com/office/officeart/2005/8/layout/vList5"/>
    <dgm:cxn modelId="{F09B8652-F7C0-4708-B301-56240E36D69C}" type="presParOf" srcId="{539E85AE-37C1-4B41-9A26-E6CD4E5EAC3A}" destId="{234EE38F-2E23-409C-8704-4E7B3B020CBB}" srcOrd="1" destOrd="0" presId="urn:microsoft.com/office/officeart/2005/8/layout/vList5"/>
    <dgm:cxn modelId="{08010C01-790F-4B14-A76F-07A7B6EF6089}" type="presParOf" srcId="{FA4DC2B1-C8C9-4B4C-87DF-420ED933BDC2}" destId="{80704BE4-9D75-4598-8640-352F114FBD66}" srcOrd="1" destOrd="0" presId="urn:microsoft.com/office/officeart/2005/8/layout/vList5"/>
    <dgm:cxn modelId="{1D6B8315-36C5-413F-901B-53D718C911AC}" type="presParOf" srcId="{FA4DC2B1-C8C9-4B4C-87DF-420ED933BDC2}" destId="{6F812A82-733C-4E8A-B899-A859CAB318B9}" srcOrd="2" destOrd="0" presId="urn:microsoft.com/office/officeart/2005/8/layout/vList5"/>
    <dgm:cxn modelId="{2C6A28D5-D485-480D-9407-351D8F168F9B}" type="presParOf" srcId="{6F812A82-733C-4E8A-B899-A859CAB318B9}" destId="{AAEC4259-D651-432B-A3F9-F3EE990FB2FE}" srcOrd="0" destOrd="0" presId="urn:microsoft.com/office/officeart/2005/8/layout/vList5"/>
    <dgm:cxn modelId="{6452B592-CC6A-4362-8132-987589D2FBD9}" type="presParOf" srcId="{6F812A82-733C-4E8A-B899-A859CAB318B9}" destId="{CE92F935-D0D4-4B6E-9560-D4946DA72ABC}" srcOrd="1" destOrd="0" presId="urn:microsoft.com/office/officeart/2005/8/layout/vList5"/>
    <dgm:cxn modelId="{9B2B257E-367B-4AFE-8EAC-E780C9E18CE0}" type="presParOf" srcId="{FA4DC2B1-C8C9-4B4C-87DF-420ED933BDC2}" destId="{B093AB19-1E7F-4BEC-AFC6-971AD8779137}" srcOrd="3" destOrd="0" presId="urn:microsoft.com/office/officeart/2005/8/layout/vList5"/>
    <dgm:cxn modelId="{7154253E-C454-4B50-A9D0-19725CDF3BDA}" type="presParOf" srcId="{FA4DC2B1-C8C9-4B4C-87DF-420ED933BDC2}" destId="{62C7559E-1A6B-4078-ACCD-59CE58A16934}" srcOrd="4" destOrd="0" presId="urn:microsoft.com/office/officeart/2005/8/layout/vList5"/>
    <dgm:cxn modelId="{E1BAA23C-1961-47A4-9634-78253852953E}" type="presParOf" srcId="{62C7559E-1A6B-4078-ACCD-59CE58A16934}" destId="{B9A35F6B-DB0F-4C30-A0BC-054BF8437441}" srcOrd="0" destOrd="0" presId="urn:microsoft.com/office/officeart/2005/8/layout/vList5"/>
    <dgm:cxn modelId="{147B5945-4178-4ACB-AC25-2440E6EDA57E}" type="presParOf" srcId="{62C7559E-1A6B-4078-ACCD-59CE58A16934}" destId="{602E55A2-AB28-4024-BA9A-4D0143FE82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C12FAA-35F2-495B-9849-FD98211EC79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C145C69-1353-49E6-A283-A1B5058FA8A5}">
      <dgm:prSet phldrT="[Текст]" custT="1"/>
      <dgm:spPr/>
      <dgm:t>
        <a:bodyPr/>
        <a:lstStyle/>
        <a:p>
          <a:r>
            <a:rPr lang="ru-RU" sz="2400" b="1" dirty="0" smtClean="0"/>
            <a:t>14.03.16</a:t>
          </a:r>
          <a:endParaRPr lang="ru-RU" sz="2400" b="1" dirty="0"/>
        </a:p>
      </dgm:t>
    </dgm:pt>
    <dgm:pt modelId="{AFE94AD0-D8A5-4F25-BEB1-3ED2B2B370EA}" type="parTrans" cxnId="{E7616FA8-F380-4BD1-9DC4-EC1DF7D62F59}">
      <dgm:prSet/>
      <dgm:spPr/>
      <dgm:t>
        <a:bodyPr/>
        <a:lstStyle/>
        <a:p>
          <a:endParaRPr lang="ru-RU" sz="2000"/>
        </a:p>
      </dgm:t>
    </dgm:pt>
    <dgm:pt modelId="{BC003929-937E-414C-BE2C-4E50BC51B0ED}" type="sibTrans" cxnId="{E7616FA8-F380-4BD1-9DC4-EC1DF7D62F59}">
      <dgm:prSet/>
      <dgm:spPr/>
      <dgm:t>
        <a:bodyPr/>
        <a:lstStyle/>
        <a:p>
          <a:endParaRPr lang="ru-RU" sz="2000"/>
        </a:p>
      </dgm:t>
    </dgm:pt>
    <dgm:pt modelId="{01816F9C-F98E-423B-A04C-40F75401F8B8}">
      <dgm:prSet phldrT="[Текст]" custT="1"/>
      <dgm:spPr/>
      <dgm:t>
        <a:bodyPr/>
        <a:lstStyle/>
        <a:p>
          <a:r>
            <a:rPr lang="ru-RU" sz="2000" dirty="0" smtClean="0"/>
            <a:t>Открытое обсуждение ключевых показателей ЭК</a:t>
          </a:r>
          <a:endParaRPr lang="ru-RU" sz="2000" dirty="0"/>
        </a:p>
      </dgm:t>
    </dgm:pt>
    <dgm:pt modelId="{3655F92C-4E7D-4355-9B85-DB5307EA4ADB}" type="parTrans" cxnId="{F79DBC43-50A0-4635-B4C0-CBC17CDE1E88}">
      <dgm:prSet/>
      <dgm:spPr/>
      <dgm:t>
        <a:bodyPr/>
        <a:lstStyle/>
        <a:p>
          <a:endParaRPr lang="ru-RU" sz="2000"/>
        </a:p>
      </dgm:t>
    </dgm:pt>
    <dgm:pt modelId="{A0EEFD15-B67A-4700-9C36-8CC3ECF9D08B}" type="sibTrans" cxnId="{F79DBC43-50A0-4635-B4C0-CBC17CDE1E88}">
      <dgm:prSet/>
      <dgm:spPr/>
      <dgm:t>
        <a:bodyPr/>
        <a:lstStyle/>
        <a:p>
          <a:endParaRPr lang="ru-RU" sz="2000"/>
        </a:p>
      </dgm:t>
    </dgm:pt>
    <dgm:pt modelId="{D5FA2CCD-CE5A-4AE3-8927-C640F2E7C919}">
      <dgm:prSet phldrT="[Текст]" custT="1"/>
      <dgm:spPr/>
      <dgm:t>
        <a:bodyPr/>
        <a:lstStyle/>
        <a:p>
          <a:r>
            <a:rPr lang="ru-RU" sz="2400" b="1" dirty="0" smtClean="0"/>
            <a:t>11.04.16</a:t>
          </a:r>
          <a:endParaRPr lang="ru-RU" sz="2400" b="1" dirty="0"/>
        </a:p>
      </dgm:t>
    </dgm:pt>
    <dgm:pt modelId="{54244488-48A0-4854-9CCB-B7CC4A852D32}" type="parTrans" cxnId="{B92E389F-DD2E-435F-8AA5-7C9D2EA5B868}">
      <dgm:prSet/>
      <dgm:spPr/>
      <dgm:t>
        <a:bodyPr/>
        <a:lstStyle/>
        <a:p>
          <a:endParaRPr lang="ru-RU" sz="2000"/>
        </a:p>
      </dgm:t>
    </dgm:pt>
    <dgm:pt modelId="{C85ACF00-6D5A-4CA7-A8A2-661A8E0719A7}" type="sibTrans" cxnId="{B92E389F-DD2E-435F-8AA5-7C9D2EA5B868}">
      <dgm:prSet/>
      <dgm:spPr/>
      <dgm:t>
        <a:bodyPr/>
        <a:lstStyle/>
        <a:p>
          <a:endParaRPr lang="ru-RU" sz="2000"/>
        </a:p>
      </dgm:t>
    </dgm:pt>
    <dgm:pt modelId="{D3058E54-D411-4C73-9B37-AD7282A4D4A7}">
      <dgm:prSet phldrT="[Текст]" custT="1"/>
      <dgm:spPr/>
      <dgm:t>
        <a:bodyPr/>
        <a:lstStyle/>
        <a:p>
          <a:r>
            <a:rPr lang="ru-RU" sz="2000" dirty="0" smtClean="0"/>
            <a:t>Пилотный вариант ЭК</a:t>
          </a:r>
          <a:endParaRPr lang="ru-RU" sz="2000" dirty="0"/>
        </a:p>
      </dgm:t>
    </dgm:pt>
    <dgm:pt modelId="{66240A6C-E7C1-4629-9451-9626D063175D}" type="parTrans" cxnId="{9BF2244D-B907-4EDD-BEBF-2EC38D089BC0}">
      <dgm:prSet/>
      <dgm:spPr/>
      <dgm:t>
        <a:bodyPr/>
        <a:lstStyle/>
        <a:p>
          <a:endParaRPr lang="ru-RU" sz="2000"/>
        </a:p>
      </dgm:t>
    </dgm:pt>
    <dgm:pt modelId="{893C8515-6E67-4687-92B7-F9383A83A3D5}" type="sibTrans" cxnId="{9BF2244D-B907-4EDD-BEBF-2EC38D089BC0}">
      <dgm:prSet/>
      <dgm:spPr/>
      <dgm:t>
        <a:bodyPr/>
        <a:lstStyle/>
        <a:p>
          <a:endParaRPr lang="ru-RU" sz="2000"/>
        </a:p>
      </dgm:t>
    </dgm:pt>
    <dgm:pt modelId="{A44B10CF-3601-40E3-9789-D6B85F21A548}">
      <dgm:prSet phldrT="[Текст]" custT="1"/>
      <dgm:spPr/>
      <dgm:t>
        <a:bodyPr/>
        <a:lstStyle/>
        <a:p>
          <a:r>
            <a:rPr lang="ru-RU" sz="2000" dirty="0" smtClean="0"/>
            <a:t>Разработка предложений в положение об оплате труда в ТГУ </a:t>
          </a:r>
          <a:endParaRPr lang="ru-RU" sz="2000" dirty="0"/>
        </a:p>
      </dgm:t>
    </dgm:pt>
    <dgm:pt modelId="{DA98F55F-5F70-4628-B072-A3BB5B9F56E1}" type="parTrans" cxnId="{F44C2530-C4A7-4227-BA5E-A8C42B66260C}">
      <dgm:prSet/>
      <dgm:spPr/>
      <dgm:t>
        <a:bodyPr/>
        <a:lstStyle/>
        <a:p>
          <a:endParaRPr lang="ru-RU" sz="2000"/>
        </a:p>
      </dgm:t>
    </dgm:pt>
    <dgm:pt modelId="{3174C970-49C4-477D-A31E-4C3B7534573E}" type="sibTrans" cxnId="{F44C2530-C4A7-4227-BA5E-A8C42B66260C}">
      <dgm:prSet/>
      <dgm:spPr/>
      <dgm:t>
        <a:bodyPr/>
        <a:lstStyle/>
        <a:p>
          <a:endParaRPr lang="ru-RU" sz="2000"/>
        </a:p>
      </dgm:t>
    </dgm:pt>
    <dgm:pt modelId="{7D18D0DD-E838-4D58-B0CE-E4CB805A5691}">
      <dgm:prSet phldrT="[Текст]" custT="1"/>
      <dgm:spPr/>
      <dgm:t>
        <a:bodyPr/>
        <a:lstStyle/>
        <a:p>
          <a:r>
            <a:rPr lang="ru-RU" sz="2400" b="1" dirty="0" smtClean="0"/>
            <a:t>03.05.16</a:t>
          </a:r>
          <a:endParaRPr lang="ru-RU" sz="2400" b="1" dirty="0"/>
        </a:p>
      </dgm:t>
    </dgm:pt>
    <dgm:pt modelId="{A528D30F-D3BF-43E4-BB3F-5157AFCC31C0}" type="parTrans" cxnId="{3BE42511-1323-421D-AA9C-73B232CFA9C1}">
      <dgm:prSet/>
      <dgm:spPr/>
      <dgm:t>
        <a:bodyPr/>
        <a:lstStyle/>
        <a:p>
          <a:endParaRPr lang="ru-RU" sz="2000"/>
        </a:p>
      </dgm:t>
    </dgm:pt>
    <dgm:pt modelId="{18DD5996-8D80-401A-98E1-C5B5EB02A0B2}" type="sibTrans" cxnId="{3BE42511-1323-421D-AA9C-73B232CFA9C1}">
      <dgm:prSet/>
      <dgm:spPr/>
      <dgm:t>
        <a:bodyPr/>
        <a:lstStyle/>
        <a:p>
          <a:endParaRPr lang="ru-RU" sz="2000"/>
        </a:p>
      </dgm:t>
    </dgm:pt>
    <dgm:pt modelId="{F5CAEAA2-05F6-4A71-9613-54B15944DE68}">
      <dgm:prSet phldrT="[Текст]" custT="1"/>
      <dgm:spPr/>
      <dgm:t>
        <a:bodyPr/>
        <a:lstStyle/>
        <a:p>
          <a:r>
            <a:rPr lang="ru-RU" sz="2000" dirty="0" smtClean="0"/>
            <a:t>Утверждение формы и показателей ЭК для НПР </a:t>
          </a:r>
          <a:endParaRPr lang="ru-RU" sz="2000" dirty="0"/>
        </a:p>
      </dgm:t>
    </dgm:pt>
    <dgm:pt modelId="{41EEA7F1-59F8-4C67-A0DC-214BA2AEFD54}" type="parTrans" cxnId="{01548CF7-FA5C-494C-8177-00048532F292}">
      <dgm:prSet/>
      <dgm:spPr/>
      <dgm:t>
        <a:bodyPr/>
        <a:lstStyle/>
        <a:p>
          <a:endParaRPr lang="ru-RU" sz="2000"/>
        </a:p>
      </dgm:t>
    </dgm:pt>
    <dgm:pt modelId="{13CC4470-A402-42C6-A1AE-249AEF2344A1}" type="sibTrans" cxnId="{01548CF7-FA5C-494C-8177-00048532F292}">
      <dgm:prSet/>
      <dgm:spPr/>
      <dgm:t>
        <a:bodyPr/>
        <a:lstStyle/>
        <a:p>
          <a:endParaRPr lang="ru-RU" sz="2000"/>
        </a:p>
      </dgm:t>
    </dgm:pt>
    <dgm:pt modelId="{FA4DC2B1-C8C9-4B4C-87DF-420ED933BDC2}" type="pres">
      <dgm:prSet presAssocID="{3CC12FAA-35F2-495B-9849-FD98211EC7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9E85AE-37C1-4B41-9A26-E6CD4E5EAC3A}" type="pres">
      <dgm:prSet presAssocID="{AC145C69-1353-49E6-A283-A1B5058FA8A5}" presName="linNode" presStyleCnt="0"/>
      <dgm:spPr/>
    </dgm:pt>
    <dgm:pt modelId="{C99D4D98-95AF-4496-8D34-FDD493F39489}" type="pres">
      <dgm:prSet presAssocID="{AC145C69-1353-49E6-A283-A1B5058FA8A5}" presName="parentText" presStyleLbl="node1" presStyleIdx="0" presStyleCnt="3" custScaleX="55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EE38F-2E23-409C-8704-4E7B3B020CBB}" type="pres">
      <dgm:prSet presAssocID="{AC145C69-1353-49E6-A283-A1B5058FA8A5}" presName="descendantText" presStyleLbl="alignAccFollowNode1" presStyleIdx="0" presStyleCnt="3" custScaleX="113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04BE4-9D75-4598-8640-352F114FBD66}" type="pres">
      <dgm:prSet presAssocID="{BC003929-937E-414C-BE2C-4E50BC51B0ED}" presName="sp" presStyleCnt="0"/>
      <dgm:spPr/>
    </dgm:pt>
    <dgm:pt modelId="{6F812A82-733C-4E8A-B899-A859CAB318B9}" type="pres">
      <dgm:prSet presAssocID="{D5FA2CCD-CE5A-4AE3-8927-C640F2E7C919}" presName="linNode" presStyleCnt="0"/>
      <dgm:spPr/>
    </dgm:pt>
    <dgm:pt modelId="{AAEC4259-D651-432B-A3F9-F3EE990FB2FE}" type="pres">
      <dgm:prSet presAssocID="{D5FA2CCD-CE5A-4AE3-8927-C640F2E7C919}" presName="parentText" presStyleLbl="node1" presStyleIdx="1" presStyleCnt="3" custScaleX="55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2F935-D0D4-4B6E-9560-D4946DA72ABC}" type="pres">
      <dgm:prSet presAssocID="{D5FA2CCD-CE5A-4AE3-8927-C640F2E7C919}" presName="descendantText" presStyleLbl="alignAccFollowNode1" presStyleIdx="1" presStyleCnt="3" custScaleX="116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3AB19-1E7F-4BEC-AFC6-971AD8779137}" type="pres">
      <dgm:prSet presAssocID="{C85ACF00-6D5A-4CA7-A8A2-661A8E0719A7}" presName="sp" presStyleCnt="0"/>
      <dgm:spPr/>
    </dgm:pt>
    <dgm:pt modelId="{62C7559E-1A6B-4078-ACCD-59CE58A16934}" type="pres">
      <dgm:prSet presAssocID="{7D18D0DD-E838-4D58-B0CE-E4CB805A5691}" presName="linNode" presStyleCnt="0"/>
      <dgm:spPr/>
    </dgm:pt>
    <dgm:pt modelId="{B9A35F6B-DB0F-4C30-A0BC-054BF8437441}" type="pres">
      <dgm:prSet presAssocID="{7D18D0DD-E838-4D58-B0CE-E4CB805A5691}" presName="parentText" presStyleLbl="node1" presStyleIdx="2" presStyleCnt="3" custScaleX="608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5A2-AB28-4024-BA9A-4D0143FE8279}" type="pres">
      <dgm:prSet presAssocID="{7D18D0DD-E838-4D58-B0CE-E4CB805A5691}" presName="descendantText" presStyleLbl="alignAccFollowNode1" presStyleIdx="2" presStyleCnt="3" custScaleX="113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D1F3B8-7670-493D-90B5-D1D7C5F494BC}" type="presOf" srcId="{A44B10CF-3601-40E3-9789-D6B85F21A548}" destId="{CE92F935-D0D4-4B6E-9560-D4946DA72ABC}" srcOrd="0" destOrd="1" presId="urn:microsoft.com/office/officeart/2005/8/layout/vList5"/>
    <dgm:cxn modelId="{F44C2530-C4A7-4227-BA5E-A8C42B66260C}" srcId="{D5FA2CCD-CE5A-4AE3-8927-C640F2E7C919}" destId="{A44B10CF-3601-40E3-9789-D6B85F21A548}" srcOrd="1" destOrd="0" parTransId="{DA98F55F-5F70-4628-B072-A3BB5B9F56E1}" sibTransId="{3174C970-49C4-477D-A31E-4C3B7534573E}"/>
    <dgm:cxn modelId="{A8E76644-4E2C-46CE-9BD7-78CD47602B9B}" type="presOf" srcId="{AC145C69-1353-49E6-A283-A1B5058FA8A5}" destId="{C99D4D98-95AF-4496-8D34-FDD493F39489}" srcOrd="0" destOrd="0" presId="urn:microsoft.com/office/officeart/2005/8/layout/vList5"/>
    <dgm:cxn modelId="{8FA96B60-A353-4397-81CA-FDE90838E574}" type="presOf" srcId="{F5CAEAA2-05F6-4A71-9613-54B15944DE68}" destId="{602E55A2-AB28-4024-BA9A-4D0143FE8279}" srcOrd="0" destOrd="0" presId="urn:microsoft.com/office/officeart/2005/8/layout/vList5"/>
    <dgm:cxn modelId="{ECE3784C-F3FE-4216-BE30-FBE9C680569C}" type="presOf" srcId="{D3058E54-D411-4C73-9B37-AD7282A4D4A7}" destId="{CE92F935-D0D4-4B6E-9560-D4946DA72ABC}" srcOrd="0" destOrd="0" presId="urn:microsoft.com/office/officeart/2005/8/layout/vList5"/>
    <dgm:cxn modelId="{E8F68046-DF92-4FA7-A3FB-AFE792EA92CB}" type="presOf" srcId="{3CC12FAA-35F2-495B-9849-FD98211EC799}" destId="{FA4DC2B1-C8C9-4B4C-87DF-420ED933BDC2}" srcOrd="0" destOrd="0" presId="urn:microsoft.com/office/officeart/2005/8/layout/vList5"/>
    <dgm:cxn modelId="{F79DBC43-50A0-4635-B4C0-CBC17CDE1E88}" srcId="{AC145C69-1353-49E6-A283-A1B5058FA8A5}" destId="{01816F9C-F98E-423B-A04C-40F75401F8B8}" srcOrd="0" destOrd="0" parTransId="{3655F92C-4E7D-4355-9B85-DB5307EA4ADB}" sibTransId="{A0EEFD15-B67A-4700-9C36-8CC3ECF9D08B}"/>
    <dgm:cxn modelId="{18BD5D7C-FF32-4F65-9FCD-33C4330A092F}" type="presOf" srcId="{7D18D0DD-E838-4D58-B0CE-E4CB805A5691}" destId="{B9A35F6B-DB0F-4C30-A0BC-054BF8437441}" srcOrd="0" destOrd="0" presId="urn:microsoft.com/office/officeart/2005/8/layout/vList5"/>
    <dgm:cxn modelId="{E7616FA8-F380-4BD1-9DC4-EC1DF7D62F59}" srcId="{3CC12FAA-35F2-495B-9849-FD98211EC799}" destId="{AC145C69-1353-49E6-A283-A1B5058FA8A5}" srcOrd="0" destOrd="0" parTransId="{AFE94AD0-D8A5-4F25-BEB1-3ED2B2B370EA}" sibTransId="{BC003929-937E-414C-BE2C-4E50BC51B0ED}"/>
    <dgm:cxn modelId="{9BF2244D-B907-4EDD-BEBF-2EC38D089BC0}" srcId="{D5FA2CCD-CE5A-4AE3-8927-C640F2E7C919}" destId="{D3058E54-D411-4C73-9B37-AD7282A4D4A7}" srcOrd="0" destOrd="0" parTransId="{66240A6C-E7C1-4629-9451-9626D063175D}" sibTransId="{893C8515-6E67-4687-92B7-F9383A83A3D5}"/>
    <dgm:cxn modelId="{01548CF7-FA5C-494C-8177-00048532F292}" srcId="{7D18D0DD-E838-4D58-B0CE-E4CB805A5691}" destId="{F5CAEAA2-05F6-4A71-9613-54B15944DE68}" srcOrd="0" destOrd="0" parTransId="{41EEA7F1-59F8-4C67-A0DC-214BA2AEFD54}" sibTransId="{13CC4470-A402-42C6-A1AE-249AEF2344A1}"/>
    <dgm:cxn modelId="{D4761233-1568-4297-920B-F9739C687077}" type="presOf" srcId="{01816F9C-F98E-423B-A04C-40F75401F8B8}" destId="{234EE38F-2E23-409C-8704-4E7B3B020CBB}" srcOrd="0" destOrd="0" presId="urn:microsoft.com/office/officeart/2005/8/layout/vList5"/>
    <dgm:cxn modelId="{3BE42511-1323-421D-AA9C-73B232CFA9C1}" srcId="{3CC12FAA-35F2-495B-9849-FD98211EC799}" destId="{7D18D0DD-E838-4D58-B0CE-E4CB805A5691}" srcOrd="2" destOrd="0" parTransId="{A528D30F-D3BF-43E4-BB3F-5157AFCC31C0}" sibTransId="{18DD5996-8D80-401A-98E1-C5B5EB02A0B2}"/>
    <dgm:cxn modelId="{B92E389F-DD2E-435F-8AA5-7C9D2EA5B868}" srcId="{3CC12FAA-35F2-495B-9849-FD98211EC799}" destId="{D5FA2CCD-CE5A-4AE3-8927-C640F2E7C919}" srcOrd="1" destOrd="0" parTransId="{54244488-48A0-4854-9CCB-B7CC4A852D32}" sibTransId="{C85ACF00-6D5A-4CA7-A8A2-661A8E0719A7}"/>
    <dgm:cxn modelId="{271F6909-9444-4F18-9004-CC2B56A20CAC}" type="presOf" srcId="{D5FA2CCD-CE5A-4AE3-8927-C640F2E7C919}" destId="{AAEC4259-D651-432B-A3F9-F3EE990FB2FE}" srcOrd="0" destOrd="0" presId="urn:microsoft.com/office/officeart/2005/8/layout/vList5"/>
    <dgm:cxn modelId="{49E4BBDF-7B17-49F6-9826-86718F3AB1FD}" type="presParOf" srcId="{FA4DC2B1-C8C9-4B4C-87DF-420ED933BDC2}" destId="{539E85AE-37C1-4B41-9A26-E6CD4E5EAC3A}" srcOrd="0" destOrd="0" presId="urn:microsoft.com/office/officeart/2005/8/layout/vList5"/>
    <dgm:cxn modelId="{4F938592-B8A3-44BA-9C80-9C1E4BA71A4E}" type="presParOf" srcId="{539E85AE-37C1-4B41-9A26-E6CD4E5EAC3A}" destId="{C99D4D98-95AF-4496-8D34-FDD493F39489}" srcOrd="0" destOrd="0" presId="urn:microsoft.com/office/officeart/2005/8/layout/vList5"/>
    <dgm:cxn modelId="{FBE55BA0-2743-4E8C-B041-3A4C495B3821}" type="presParOf" srcId="{539E85AE-37C1-4B41-9A26-E6CD4E5EAC3A}" destId="{234EE38F-2E23-409C-8704-4E7B3B020CBB}" srcOrd="1" destOrd="0" presId="urn:microsoft.com/office/officeart/2005/8/layout/vList5"/>
    <dgm:cxn modelId="{23EFF760-3D0F-4D7E-A272-7587CF5C4EC1}" type="presParOf" srcId="{FA4DC2B1-C8C9-4B4C-87DF-420ED933BDC2}" destId="{80704BE4-9D75-4598-8640-352F114FBD66}" srcOrd="1" destOrd="0" presId="urn:microsoft.com/office/officeart/2005/8/layout/vList5"/>
    <dgm:cxn modelId="{E48D85C5-FFFA-4C8F-9F48-2D5B59BA6F61}" type="presParOf" srcId="{FA4DC2B1-C8C9-4B4C-87DF-420ED933BDC2}" destId="{6F812A82-733C-4E8A-B899-A859CAB318B9}" srcOrd="2" destOrd="0" presId="urn:microsoft.com/office/officeart/2005/8/layout/vList5"/>
    <dgm:cxn modelId="{16A98BCA-AC4A-47DB-9650-BDA185A9192E}" type="presParOf" srcId="{6F812A82-733C-4E8A-B899-A859CAB318B9}" destId="{AAEC4259-D651-432B-A3F9-F3EE990FB2FE}" srcOrd="0" destOrd="0" presId="urn:microsoft.com/office/officeart/2005/8/layout/vList5"/>
    <dgm:cxn modelId="{2920BE09-E432-4547-AC63-62F8A64E76AB}" type="presParOf" srcId="{6F812A82-733C-4E8A-B899-A859CAB318B9}" destId="{CE92F935-D0D4-4B6E-9560-D4946DA72ABC}" srcOrd="1" destOrd="0" presId="urn:microsoft.com/office/officeart/2005/8/layout/vList5"/>
    <dgm:cxn modelId="{2A0F2288-0DE2-41AF-BE00-C84B370721DD}" type="presParOf" srcId="{FA4DC2B1-C8C9-4B4C-87DF-420ED933BDC2}" destId="{B093AB19-1E7F-4BEC-AFC6-971AD8779137}" srcOrd="3" destOrd="0" presId="urn:microsoft.com/office/officeart/2005/8/layout/vList5"/>
    <dgm:cxn modelId="{0AC77B95-C52C-4F6E-8DED-5AF7C5A5FFE3}" type="presParOf" srcId="{FA4DC2B1-C8C9-4B4C-87DF-420ED933BDC2}" destId="{62C7559E-1A6B-4078-ACCD-59CE58A16934}" srcOrd="4" destOrd="0" presId="urn:microsoft.com/office/officeart/2005/8/layout/vList5"/>
    <dgm:cxn modelId="{00DB70D5-F8CA-4AA6-AE4C-EB32E2EACC55}" type="presParOf" srcId="{62C7559E-1A6B-4078-ACCD-59CE58A16934}" destId="{B9A35F6B-DB0F-4C30-A0BC-054BF8437441}" srcOrd="0" destOrd="0" presId="urn:microsoft.com/office/officeart/2005/8/layout/vList5"/>
    <dgm:cxn modelId="{C95DD234-F1DA-4D39-B2C1-904189E0DD3A}" type="presParOf" srcId="{62C7559E-1A6B-4078-ACCD-59CE58A16934}" destId="{602E55A2-AB28-4024-BA9A-4D0143FE82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EE38F-2E23-409C-8704-4E7B3B020CBB}">
      <dsp:nvSpPr>
        <dsp:cNvPr id="0" name=""/>
        <dsp:cNvSpPr/>
      </dsp:nvSpPr>
      <dsp:spPr>
        <a:xfrm rot="5400000">
          <a:off x="4327468" y="-2210193"/>
          <a:ext cx="1410906" cy="618936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Создание конструктора ИПР преподавателя на сайте </a:t>
          </a:r>
          <a:r>
            <a:rPr lang="en-US" sz="2000" kern="1200" dirty="0" smtClean="0"/>
            <a:t>Persona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Создание макета конструктора по сбору статистических данных на сайте </a:t>
          </a:r>
          <a:r>
            <a:rPr lang="en-US" sz="2000" kern="1200" dirty="0" smtClean="0"/>
            <a:t>Persona</a:t>
          </a:r>
          <a:endParaRPr lang="ru-RU" sz="2000" kern="1200" dirty="0"/>
        </a:p>
      </dsp:txBody>
      <dsp:txXfrm rot="-5400000">
        <a:off x="1938240" y="247910"/>
        <a:ext cx="6120489" cy="1273156"/>
      </dsp:txXfrm>
    </dsp:sp>
    <dsp:sp modelId="{C99D4D98-95AF-4496-8D34-FDD493F39489}">
      <dsp:nvSpPr>
        <dsp:cNvPr id="0" name=""/>
        <dsp:cNvSpPr/>
      </dsp:nvSpPr>
      <dsp:spPr>
        <a:xfrm>
          <a:off x="226938" y="2672"/>
          <a:ext cx="1711301" cy="17636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09.11.15</a:t>
          </a:r>
          <a:endParaRPr lang="ru-RU" sz="2400" b="1" kern="1200" dirty="0"/>
        </a:p>
      </dsp:txBody>
      <dsp:txXfrm>
        <a:off x="310477" y="86211"/>
        <a:ext cx="1544223" cy="1596555"/>
      </dsp:txXfrm>
    </dsp:sp>
    <dsp:sp modelId="{CE92F935-D0D4-4B6E-9560-D4946DA72ABC}">
      <dsp:nvSpPr>
        <dsp:cNvPr id="0" name=""/>
        <dsp:cNvSpPr/>
      </dsp:nvSpPr>
      <dsp:spPr>
        <a:xfrm rot="5400000">
          <a:off x="4398652" y="-429562"/>
          <a:ext cx="1410906" cy="6331732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Апробация ИПР и «Норм времени…» на сайте </a:t>
          </a:r>
          <a:r>
            <a:rPr lang="en-US" sz="2000" kern="1200" dirty="0" smtClean="0"/>
            <a:t>Persona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Анализ полученных данных</a:t>
          </a:r>
          <a:endParaRPr lang="ru-RU" sz="2000" kern="1200" dirty="0"/>
        </a:p>
      </dsp:txBody>
      <dsp:txXfrm rot="-5400000">
        <a:off x="1938240" y="2099725"/>
        <a:ext cx="6262857" cy="1273156"/>
      </dsp:txXfrm>
    </dsp:sp>
    <dsp:sp modelId="{AAEC4259-D651-432B-A3F9-F3EE990FB2FE}">
      <dsp:nvSpPr>
        <dsp:cNvPr id="0" name=""/>
        <dsp:cNvSpPr/>
      </dsp:nvSpPr>
      <dsp:spPr>
        <a:xfrm>
          <a:off x="226938" y="1854487"/>
          <a:ext cx="1711301" cy="176363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21.12.15</a:t>
          </a:r>
          <a:endParaRPr lang="ru-RU" sz="2400" b="1" kern="1200" dirty="0"/>
        </a:p>
      </dsp:txBody>
      <dsp:txXfrm>
        <a:off x="310477" y="1938026"/>
        <a:ext cx="1544223" cy="1596555"/>
      </dsp:txXfrm>
    </dsp:sp>
    <dsp:sp modelId="{602E55A2-AB28-4024-BA9A-4D0143FE8279}">
      <dsp:nvSpPr>
        <dsp:cNvPr id="0" name=""/>
        <dsp:cNvSpPr/>
      </dsp:nvSpPr>
      <dsp:spPr>
        <a:xfrm rot="5400000">
          <a:off x="4473214" y="1496781"/>
          <a:ext cx="1410906" cy="6182675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Описание системы </a:t>
          </a:r>
          <a:r>
            <a:rPr lang="ru-RU" sz="2000" kern="1200" dirty="0" smtClean="0"/>
            <a:t>академических позиций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Открытое обсуждение системы академических позиций</a:t>
          </a:r>
          <a:endParaRPr lang="ru-RU" sz="2000" kern="1200" dirty="0"/>
        </a:p>
      </dsp:txBody>
      <dsp:txXfrm rot="-5400000">
        <a:off x="2087330" y="3951541"/>
        <a:ext cx="6113800" cy="1273156"/>
      </dsp:txXfrm>
    </dsp:sp>
    <dsp:sp modelId="{B9A35F6B-DB0F-4C30-A0BC-054BF8437441}">
      <dsp:nvSpPr>
        <dsp:cNvPr id="0" name=""/>
        <dsp:cNvSpPr/>
      </dsp:nvSpPr>
      <dsp:spPr>
        <a:xfrm>
          <a:off x="226938" y="3706302"/>
          <a:ext cx="1860392" cy="176363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08.02.16</a:t>
          </a:r>
          <a:endParaRPr lang="ru-RU" sz="2400" b="1" kern="1200" dirty="0"/>
        </a:p>
      </dsp:txBody>
      <dsp:txXfrm>
        <a:off x="313031" y="3792395"/>
        <a:ext cx="1688206" cy="1591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9DD3A-7AEA-4625-B14C-6E419E15FD4B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D8CA7-8498-4708-872A-984BBD0FF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2FA19-B671-4D60-826E-88C1BB29CA60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D863-E7B3-4657-8E53-CCA46A33F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7D863-E7B3-4657-8E53-CCA46A33F3E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60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E97C-3693-439E-9A4F-C39A194A4622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268760"/>
            <a:ext cx="5472608" cy="5112568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Проект 1 «Нормирование труда НПР и дифференциация академических позиций с целью повышения эффективности профессиональной деятельности»</a:t>
            </a:r>
            <a:b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kern="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Проект 2 «Использование модели компетенций в управлении персоналом для формирования кадрового резерва руководящего состава ТГУ»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kern="0" dirty="0">
              <a:solidFill>
                <a:srgbClr val="000099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54868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116632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Национальный исследовательский Томский государственный университет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7" name="Picture 7" descr="DSCN895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28670"/>
            <a:ext cx="3312368" cy="49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47564" y="6309320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"/>
            <a:ext cx="504056" cy="56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07504" y="548680"/>
            <a:ext cx="8712968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116632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Национальный исследовательский Томский государственный университет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11560" y="6453336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4572000" y="4653136"/>
            <a:ext cx="4392488" cy="1152128"/>
          </a:xfrm>
          <a:prstGeom prst="rect">
            <a:avLst/>
          </a:prstGeom>
          <a:ln w="12700">
            <a:noFill/>
            <a:prstDash val="sysDash"/>
          </a:ln>
        </p:spPr>
        <p:txBody>
          <a:bodyPr>
            <a:normAutofit/>
          </a:bodyPr>
          <a:lstStyle>
            <a:lvl1pPr>
              <a:defRPr sz="5700" b="1" i="0" baseline="0"/>
            </a:lvl1pPr>
          </a:lstStyle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Спасибо за внимание!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3" name="Picture 14" descr="IMG_802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974" y="785794"/>
            <a:ext cx="5257153" cy="407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Заголовок 14"/>
          <p:cNvSpPr>
            <a:spLocks noGrp="1"/>
          </p:cNvSpPr>
          <p:nvPr>
            <p:ph type="title"/>
          </p:nvPr>
        </p:nvSpPr>
        <p:spPr>
          <a:xfrm>
            <a:off x="468312" y="1196975"/>
            <a:ext cx="8280151" cy="935881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«Нормирование труда НПР и дифференциация академических позиций с целью повышения эффективности профессиональной деятельности»</a:t>
            </a:r>
            <a:b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1628800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dirty="0" smtClean="0"/>
              <a:t>Проведен </a:t>
            </a:r>
            <a:r>
              <a:rPr lang="ru-RU" sz="2400" dirty="0"/>
              <a:t>анализ федеральной и локальной нормативной базы планирования и регулирования учебной нагрузки НПР в ТГУ.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Разработан </a:t>
            </a:r>
            <a:r>
              <a:rPr lang="ru-RU" sz="2400" dirty="0"/>
              <a:t>проект локального </a:t>
            </a:r>
            <a:r>
              <a:rPr lang="ru-RU" sz="2400" dirty="0" smtClean="0"/>
              <a:t>нормативного акта </a:t>
            </a:r>
            <a:r>
              <a:rPr lang="ru-RU" sz="2400" dirty="0"/>
              <a:t>«Нормы времени для расчета объемов учебной, учебно-методической, научно-исследовательской и других видов работ, выполняемых профессорско-преподавательским составом в ТГУ».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Проведено обсуждение проекта </a:t>
            </a:r>
            <a:r>
              <a:rPr lang="ru-RU" sz="2400" dirty="0"/>
              <a:t>«Норм времени…» </a:t>
            </a:r>
            <a:r>
              <a:rPr lang="ru-RU" sz="2400" dirty="0" smtClean="0"/>
              <a:t>на Методическом совете ТГУ 24.09.2015 г. Планируется повторное обсуждение на заседании 22.10.2015 г.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Заголовок 14"/>
          <p:cNvSpPr>
            <a:spLocks noGrp="1"/>
          </p:cNvSpPr>
          <p:nvPr>
            <p:ph type="title"/>
          </p:nvPr>
        </p:nvSpPr>
        <p:spPr>
          <a:xfrm>
            <a:off x="468312" y="1196975"/>
            <a:ext cx="8280151" cy="935881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«Нормирование труда НПР и дифференциация академических позиций с целью повышения эффективности профессиональной деятельности»</a:t>
            </a:r>
            <a:b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1628800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4</a:t>
            </a:r>
            <a:r>
              <a:rPr lang="ru-RU" sz="2400" dirty="0" smtClean="0">
                <a:solidFill>
                  <a:prstClr val="black"/>
                </a:solidFill>
              </a:rPr>
              <a:t>. </a:t>
            </a:r>
            <a:r>
              <a:rPr lang="ru-RU" sz="2400" dirty="0"/>
              <a:t>Собраны и обработаны документированные предложения по корректировке проекта «Норм времени…» от 14 факультетов  и от отдельных представителей 7 структурных подразделений. На их основе в проект внесены изменения. 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5. С сентября 2015 г. осуществляется </a:t>
            </a:r>
            <a:r>
              <a:rPr lang="ru-RU" sz="2400" dirty="0">
                <a:solidFill>
                  <a:prstClr val="black"/>
                </a:solidFill>
              </a:rPr>
              <a:t>апробация «Норм времени…» </a:t>
            </a:r>
            <a:r>
              <a:rPr lang="ru-RU" sz="2400" dirty="0" smtClean="0">
                <a:solidFill>
                  <a:prstClr val="black"/>
                </a:solidFill>
              </a:rPr>
              <a:t>путем перерасчета </a:t>
            </a:r>
            <a:r>
              <a:rPr lang="ru-RU" sz="2400" dirty="0">
                <a:solidFill>
                  <a:prstClr val="black"/>
                </a:solidFill>
              </a:rPr>
              <a:t>индивидуальной нагрузки НПР </a:t>
            </a:r>
            <a:r>
              <a:rPr lang="ru-RU" sz="2400" dirty="0" smtClean="0">
                <a:solidFill>
                  <a:prstClr val="black"/>
                </a:solidFill>
              </a:rPr>
              <a:t>в </a:t>
            </a:r>
            <a:r>
              <a:rPr lang="ru-RU" sz="2400" dirty="0">
                <a:solidFill>
                  <a:prstClr val="black"/>
                </a:solidFill>
              </a:rPr>
              <a:t>бумажной </a:t>
            </a:r>
            <a:r>
              <a:rPr lang="ru-RU" sz="2400" dirty="0" smtClean="0">
                <a:solidFill>
                  <a:prstClr val="black"/>
                </a:solidFill>
              </a:rPr>
              <a:t>форме.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6. С ноября начнется их апробация путем перерасчета индивидуальных планов НПР при помощи электронного конструктора.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Заголовок 14"/>
          <p:cNvSpPr>
            <a:spLocks noGrp="1"/>
          </p:cNvSpPr>
          <p:nvPr>
            <p:ph type="title"/>
          </p:nvPr>
        </p:nvSpPr>
        <p:spPr>
          <a:xfrm>
            <a:off x="468312" y="1196975"/>
            <a:ext cx="8280151" cy="935881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«Нормирование труда НПР и дифференциация академических позиций с целью повышения эффективности профессиональной деятельности»</a:t>
            </a:r>
            <a:b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99592" y="1615108"/>
            <a:ext cx="76328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7. Проводились </a:t>
            </a:r>
            <a:r>
              <a:rPr lang="ru-RU" sz="2000" dirty="0"/>
              <a:t>работы по проектированию многомерной шкалы академических позиций для НПР ТГУ. В качестве измерений этой шкалы предлагаются: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/>
              <a:t>должностная </a:t>
            </a:r>
            <a:r>
              <a:rPr lang="ru-RU" sz="2000" dirty="0" smtClean="0"/>
              <a:t>линейка «зав. кафедрой – профессор – доцент – старший преподаватель – ассистент»;</a:t>
            </a: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классификация по отраслям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знания;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/>
              <a:t>разграничение по преимущественному виду работ, имеющих ключевое значение для развития ТГУ </a:t>
            </a:r>
            <a:r>
              <a:rPr lang="ru-RU" sz="2000" dirty="0" smtClean="0"/>
              <a:t>(«писатели» – «преподаватели» – «читатели»);</a:t>
            </a: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деление в зависимости от основного рода занятий (профессиональные НПР – руководители и ведущие специалисты предприятий/учреждений). </a:t>
            </a:r>
            <a:endParaRPr lang="ru-RU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r>
              <a:rPr lang="ru-RU" sz="2000" dirty="0" smtClean="0"/>
              <a:t>8. Моделирование нагрузок по академическим позициям выявило необходимость выделения категории «менеджеров» с повышенной долей организационно-методической</a:t>
            </a:r>
            <a:r>
              <a:rPr lang="ru-RU" sz="2000" dirty="0"/>
              <a:t> </a:t>
            </a:r>
            <a:r>
              <a:rPr lang="ru-RU" sz="2000" dirty="0" smtClean="0"/>
              <a:t>работы (декан, зам. декана).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769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Заголовок 14"/>
          <p:cNvSpPr>
            <a:spLocks noGrp="1"/>
          </p:cNvSpPr>
          <p:nvPr>
            <p:ph type="title"/>
          </p:nvPr>
        </p:nvSpPr>
        <p:spPr>
          <a:xfrm>
            <a:off x="468312" y="1196975"/>
            <a:ext cx="8280151" cy="935881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«Нормирование труда НПР и дифференциация академических позиций с целью повышения эффективности профессиональной деятельности»</a:t>
            </a:r>
            <a:b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162880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моделировании ситуации применения «Норм времени…» в сочетании с предполагаемой системой академических позиций возникли вопросы: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/>
              <a:t>Будет ли сохранена практика оплаты преподавателям публикаций в высокорейтинговых журналах «поверх» штатной ставки (в случае, если таких обязательств нет в их КПЭ)?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/>
              <a:t>Сохранится ли (а если будет изменена, то как) практика оплаты деканам 0,5 ставки из фонда ректора?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9792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80920" cy="1224136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«Использование модели компетенций в управлении персоналом для формирования кадрового резерва руководящего состава ТГУ»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700808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В ходе реализации проекта были разработаны и апробированы инструменты оценки деятельности ПР с участием обучающихся – </a:t>
            </a:r>
            <a:r>
              <a:rPr lang="ru-RU" sz="2400" b="1" dirty="0" smtClean="0"/>
              <a:t>анкета обратной связи «Преподаватель глазами студентов» . </a:t>
            </a:r>
            <a:r>
              <a:rPr lang="ru-RU" sz="2400" dirty="0" smtClean="0"/>
              <a:t>В апробации анкеты приняли участие 526 человек. 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Разработаны предложения в локальные акты ТГУ, регулирующие процедуры кадровых конкурсов  «Порядок организации и проведения конкурса на замещение должностей профессорско-преподавательского состава в Томском государственном университете и работы конкурсных комиссий структурных подразделений ТГУ», </a:t>
            </a:r>
            <a:r>
              <a:rPr lang="ru-RU" sz="2400" b="1" dirty="0" smtClean="0"/>
              <a:t>«Общие и специальные требования к претендентам на должности ПР» .</a:t>
            </a:r>
            <a:r>
              <a:rPr lang="ru-RU" sz="24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80920" cy="1224136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Проект «Использование модели компетенций в управлении персоналом для формирования кадрового резерва руководящего состава ТГУ»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27687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3)   На основе модели компетенции участники рабочей группы расширили разделы индивидуальный план работы (ИПР) преподавателей и подготовили его макет. </a:t>
            </a:r>
          </a:p>
          <a:p>
            <a:pPr marL="457200" indent="-457200">
              <a:buAutoNum type="arabicParenR" startAt="4"/>
            </a:pPr>
            <a:r>
              <a:rPr lang="ru-RU" sz="2400" dirty="0" smtClean="0"/>
              <a:t>Разработана форма и содержательные показатели  профессиональной деятельности ПР в формате индивидуального плана преподавателя ТГУ, которые будут реализовываться на сайте </a:t>
            </a:r>
            <a:r>
              <a:rPr lang="ru-RU" sz="2400" dirty="0" err="1" smtClean="0"/>
              <a:t>Persona</a:t>
            </a:r>
            <a:r>
              <a:rPr lang="ru-RU" sz="2400" dirty="0" smtClean="0"/>
              <a:t>. </a:t>
            </a:r>
          </a:p>
          <a:p>
            <a:pPr marL="457200" indent="-457200">
              <a:buAutoNum type="arabicParenR" startAt="4"/>
            </a:pPr>
            <a:r>
              <a:rPr lang="ru-RU" sz="2400" dirty="0" smtClean="0"/>
              <a:t>Началась работа </a:t>
            </a:r>
            <a:r>
              <a:rPr lang="ru-RU" sz="2400" b="1" dirty="0" smtClean="0"/>
              <a:t>по созданию конструктора ИПР на сайте </a:t>
            </a:r>
            <a:r>
              <a:rPr lang="en-US" sz="2400" b="1" dirty="0" smtClean="0"/>
              <a:t>Persona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проекта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Совместные задачи  проектов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9571077"/>
              </p:ext>
            </p:extLst>
          </p:nvPr>
        </p:nvGraphicFramePr>
        <p:xfrm>
          <a:off x="251520" y="836712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977140" cy="43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86003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Совместные задачи  проектов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836712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1638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3256&quot;&gt;&lt;/object&gt;&lt;object type=&quot;2&quot; unique_id=&quot;13257&quot;&gt;&lt;object type=&quot;3&quot; unique_id=&quot;13258&quot;&gt;&lt;property id=&quot;20148&quot; value=&quot;5&quot;/&gt;&lt;property id=&quot;20300&quot; value=&quot;Slide 1&quot;/&gt;&lt;property id=&quot;20307&quot; value=&quot;256&quot;/&gt;&lt;/object&gt;&lt;object type=&quot;3&quot; unique_id=&quot;13259&quot;&gt;&lt;property id=&quot;20148&quot; value=&quot;5&quot;/&gt;&lt;property id=&quot;20300&quot; value=&quot;Slide 2&quot;/&gt;&lt;property id=&quot;20307&quot; value=&quot;259&quot;/&gt;&lt;/object&gt;&lt;object type=&quot;3&quot; unique_id=&quot;13260&quot;&gt;&lt;property id=&quot;20148&quot; value=&quot;5&quot;/&gt;&lt;property id=&quot;20300&quot; value=&quot;Slide 3&quot;/&gt;&lt;property id=&quot;20307&quot; value=&quot;261&quot;/&gt;&lt;/object&gt;&lt;object type=&quot;3&quot; unique_id=&quot;13430&quot;&gt;&lt;property id=&quot;20148&quot; value=&quot;5&quot;/&gt;&lt;property id=&quot;20300&quot; value=&quot;Slide 4&quot;/&gt;&lt;property id=&quot;20307&quot; value=&quot;262&quot;/&gt;&lt;/object&gt;&lt;object type=&quot;3&quot; unique_id=&quot;13431&quot;&gt;&lt;property id=&quot;20148&quot; value=&quot;5&quot;/&gt;&lt;property id=&quot;20300&quot; value=&quot;Slide 5 - &amp;quot;Спасибо за внимание!&amp;quot;&quot;/&gt;&lt;property id=&quot;20307&quot; value=&quot;263&quot;/&gt;&lt;/object&gt;&lt;object type=&quot;3&quot; unique_id=&quot;13432&quot;&gt;&lt;property id=&quot;20148&quot; value=&quot;5&quot;/&gt;&lt;property id=&quot;20300&quot; value=&quot;Slide 6 - &amp;quot;Спасибо за внимание!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659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1 «Нормирование труда НПР и дифференциация академических позиций с целью повышения эффективности профессиональной деятельности»   Проект 2 «Использование модели компетенций в управлении персоналом для формирования кадрового резерва руководящего состава ТГУ» </vt:lpstr>
      <vt:lpstr>Проект «Нормирование труда НПР и дифференциация академических позиций с целью повышения эффективности профессиональной деятельности»  </vt:lpstr>
      <vt:lpstr>Проект «Нормирование труда НПР и дифференциация академических позиций с целью повышения эффективности профессиональной деятельности»  </vt:lpstr>
      <vt:lpstr>Проект «Нормирование труда НПР и дифференциация академических позиций с целью повышения эффективности профессиональной деятельности»  </vt:lpstr>
      <vt:lpstr>Проект «Нормирование труда НПР и дифференциация академических позиций с целью повышения эффективности профессиональной деятельности»  </vt:lpstr>
      <vt:lpstr>Проект «Использование модели компетенций в управлении персоналом для формирования кадрового резерва руководящего состава ТГУ» </vt:lpstr>
      <vt:lpstr>Проект «Использование модели компетенций в управлении персоналом для формирования кадрового резерва руководящего состава ТГУ»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IDO</dc:creator>
  <cp:lastModifiedBy>Админ</cp:lastModifiedBy>
  <cp:revision>200</cp:revision>
  <cp:lastPrinted>2015-02-13T15:28:52Z</cp:lastPrinted>
  <dcterms:created xsi:type="dcterms:W3CDTF">2014-01-13T08:34:20Z</dcterms:created>
  <dcterms:modified xsi:type="dcterms:W3CDTF">2015-10-17T13:07:58Z</dcterms:modified>
</cp:coreProperties>
</file>